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3" r:id="rId1"/>
    <p:sldMasterId id="2147483865" r:id="rId2"/>
  </p:sldMasterIdLst>
  <p:notesMasterIdLst>
    <p:notesMasterId r:id="rId37"/>
  </p:notesMasterIdLst>
  <p:handoutMasterIdLst>
    <p:handoutMasterId r:id="rId38"/>
  </p:handoutMasterIdLst>
  <p:sldIdLst>
    <p:sldId id="290" r:id="rId3"/>
    <p:sldId id="356" r:id="rId4"/>
    <p:sldId id="357" r:id="rId5"/>
    <p:sldId id="358" r:id="rId6"/>
    <p:sldId id="359" r:id="rId7"/>
    <p:sldId id="349" r:id="rId8"/>
    <p:sldId id="325" r:id="rId9"/>
    <p:sldId id="321" r:id="rId10"/>
    <p:sldId id="353" r:id="rId11"/>
    <p:sldId id="326" r:id="rId12"/>
    <p:sldId id="360" r:id="rId13"/>
    <p:sldId id="329" r:id="rId14"/>
    <p:sldId id="327" r:id="rId15"/>
    <p:sldId id="328" r:id="rId16"/>
    <p:sldId id="330" r:id="rId17"/>
    <p:sldId id="258" r:id="rId18"/>
    <p:sldId id="331" r:id="rId19"/>
    <p:sldId id="354" r:id="rId20"/>
    <p:sldId id="333" r:id="rId21"/>
    <p:sldId id="334" r:id="rId22"/>
    <p:sldId id="339" r:id="rId23"/>
    <p:sldId id="335" r:id="rId24"/>
    <p:sldId id="336" r:id="rId25"/>
    <p:sldId id="338" r:id="rId26"/>
    <p:sldId id="340" r:id="rId27"/>
    <p:sldId id="341" r:id="rId28"/>
    <p:sldId id="355" r:id="rId29"/>
    <p:sldId id="343" r:id="rId30"/>
    <p:sldId id="344" r:id="rId31"/>
    <p:sldId id="342" r:id="rId32"/>
    <p:sldId id="345" r:id="rId33"/>
    <p:sldId id="346" r:id="rId34"/>
    <p:sldId id="347" r:id="rId35"/>
    <p:sldId id="316" r:id="rId36"/>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336A"/>
    <a:srgbClr val="A68653"/>
    <a:srgbClr val="000000"/>
    <a:srgbClr val="E2D8C8"/>
    <a:srgbClr val="D4BC9F"/>
    <a:srgbClr val="30346D"/>
    <a:srgbClr val="E56747"/>
    <a:srgbClr val="313C6D"/>
    <a:srgbClr val="24579D"/>
    <a:srgbClr val="F0A11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4C1A8A3-306A-4EB7-A6B1-4F7E0EB9C5D6}" styleName="Estilo medio 3 - Énfasis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Estilo medio 3 - Énfasis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Estilo claro 2 - Acento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301B821-A1FF-4177-AEE7-76D212191A09}" styleName="Estilo medio 1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398"/>
    <p:restoredTop sz="95770"/>
  </p:normalViewPr>
  <p:slideViewPr>
    <p:cSldViewPr snapToGrid="0" snapToObjects="1">
      <p:cViewPr varScale="1">
        <p:scale>
          <a:sx n="110" d="100"/>
          <a:sy n="110" d="100"/>
        </p:scale>
        <p:origin x="1120" y="168"/>
      </p:cViewPr>
      <p:guideLst/>
    </p:cSldViewPr>
  </p:slideViewPr>
  <p:notesTextViewPr>
    <p:cViewPr>
      <p:scale>
        <a:sx n="1" d="1"/>
        <a:sy n="1" d="1"/>
      </p:scale>
      <p:origin x="0" y="0"/>
    </p:cViewPr>
  </p:notesTextViewPr>
  <p:notesViewPr>
    <p:cSldViewPr snapToGrid="0" snapToObjects="1">
      <p:cViewPr varScale="1">
        <p:scale>
          <a:sx n="102" d="100"/>
          <a:sy n="102" d="100"/>
        </p:scale>
        <p:origin x="3064" y="19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34569A77-A9C7-FF40-A49D-F33F23C040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a:extLst>
              <a:ext uri="{FF2B5EF4-FFF2-40B4-BE49-F238E27FC236}">
                <a16:creationId xmlns:a16="http://schemas.microsoft.com/office/drawing/2014/main" id="{AB269CDB-B336-7040-8623-B9BAC845CFB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354A3D-7027-DB41-B19C-314D3CCABCC1}" type="datetimeFigureOut">
              <a:rPr lang="es-ES_tradnl" smtClean="0"/>
              <a:t>12/12/21</a:t>
            </a:fld>
            <a:endParaRPr lang="es-ES_tradnl"/>
          </a:p>
        </p:txBody>
      </p:sp>
      <p:sp>
        <p:nvSpPr>
          <p:cNvPr id="4" name="Marcador de pie de página 3">
            <a:extLst>
              <a:ext uri="{FF2B5EF4-FFF2-40B4-BE49-F238E27FC236}">
                <a16:creationId xmlns:a16="http://schemas.microsoft.com/office/drawing/2014/main" id="{0462C500-6FA2-E141-92C3-6DF9F0B26B5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5" name="Marcador de número de diapositiva 4">
            <a:extLst>
              <a:ext uri="{FF2B5EF4-FFF2-40B4-BE49-F238E27FC236}">
                <a16:creationId xmlns:a16="http://schemas.microsoft.com/office/drawing/2014/main" id="{C00828A9-910F-BF48-91C7-26C65CBC42B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8A71F55-9442-B246-BD86-5969C309DFC2}" type="slidenum">
              <a:rPr lang="es-ES_tradnl" smtClean="0"/>
              <a:t>‹Nº›</a:t>
            </a:fld>
            <a:endParaRPr lang="es-ES_tradnl"/>
          </a:p>
        </p:txBody>
      </p:sp>
    </p:spTree>
    <p:extLst>
      <p:ext uri="{BB962C8B-B14F-4D97-AF65-F5344CB8AC3E}">
        <p14:creationId xmlns:p14="http://schemas.microsoft.com/office/powerpoint/2010/main" val="4192001480"/>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11.wdp>
</file>

<file path=ppt/media/hdphoto12.wdp>
</file>

<file path=ppt/media/hdphoto13.wdp>
</file>

<file path=ppt/media/hdphoto14.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D0F039-C2E5-0A41-9FBD-9C2B02E5ACC2}" type="datetimeFigureOut">
              <a:rPr lang="es-AR" smtClean="0"/>
              <a:t>11/12/21</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AC639B-92B5-F343-80A8-5A6E1E5ED1B4}" type="slidenum">
              <a:rPr lang="es-AR" smtClean="0"/>
              <a:t>‹Nº›</a:t>
            </a:fld>
            <a:endParaRPr lang="es-AR"/>
          </a:p>
        </p:txBody>
      </p:sp>
    </p:spTree>
    <p:extLst>
      <p:ext uri="{BB962C8B-B14F-4D97-AF65-F5344CB8AC3E}">
        <p14:creationId xmlns:p14="http://schemas.microsoft.com/office/powerpoint/2010/main" val="34845786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8b4de9e975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8b4de9e975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Me gustaría comenzar contándoles cómo surge la pregunta central de investigación en primer lugar lo que buscaba responder era si existían características socioeconómicas que causan que ciertas personas sean más propensas a abandonar su provincia de origen para mirar hacia otro el principal problema que encontré buscando las respuestas a esta pregunta fue la elevada combinación de flujos migratorios en términos de localidad de destino que surgían para responderlo tenemos que pensar que son 23 provincias más la ciudad autónoma de Buenos Aires teníamos en total 24 localidades posible destino y esto hacía muy tedioso el análisis y el trabajo de investigación es por eso que en la solución se me ocurrió reformular la pregunta original hace un enfoque de migraciones internacionales.</a:t>
            </a:r>
            <a:endParaRPr lang="es-AR" sz="1200" kern="1200" dirty="0">
              <a:solidFill>
                <a:schemeClr val="tx1"/>
              </a:solidFill>
              <a:effectLst/>
              <a:latin typeface="+mn-lt"/>
              <a:ea typeface="+mn-ea"/>
              <a:cs typeface="+mn-cs"/>
            </a:endParaRPr>
          </a:p>
          <a:p>
            <a:endParaRPr lang="es-AR" dirty="0"/>
          </a:p>
        </p:txBody>
      </p:sp>
      <p:sp>
        <p:nvSpPr>
          <p:cNvPr id="4" name="Marcador de número de diapositiva 3"/>
          <p:cNvSpPr>
            <a:spLocks noGrp="1"/>
          </p:cNvSpPr>
          <p:nvPr>
            <p:ph type="sldNum" sz="quarter" idx="5"/>
          </p:nvPr>
        </p:nvSpPr>
        <p:spPr/>
        <p:txBody>
          <a:bodyPr/>
          <a:lstStyle/>
          <a:p>
            <a:fld id="{3BAC639B-92B5-F343-80A8-5A6E1E5ED1B4}" type="slidenum">
              <a:rPr lang="es-AR" smtClean="0"/>
              <a:t>2</a:t>
            </a:fld>
            <a:endParaRPr lang="es-AR"/>
          </a:p>
        </p:txBody>
      </p:sp>
    </p:spTree>
    <p:extLst>
      <p:ext uri="{BB962C8B-B14F-4D97-AF65-F5344CB8AC3E}">
        <p14:creationId xmlns:p14="http://schemas.microsoft.com/office/powerpoint/2010/main" val="19317828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Me gustaría comenzar contándoles cómo surge la pregunta central de investigación en primer lugar lo que buscaba responder era si existían características socioeconómicas que causan que ciertas personas sean más propensas a abandonar su provincia de origen para mirar hacia otro el principal problema que encontré buscando las respuestas a esta pregunta fue la elevada combinación de flujos migratorios en términos de localidad de destino que surgían para responderlo tenemos que pensar que son 23 provincias más la ciudad autónoma de Buenos Aires teníamos en total 24 localidades posible destino y esto hacía muy tedioso el análisis y el trabajo de investigación es por eso que en la solución se me ocurrió reformular la pregunta original hace un enfoque de migraciones internacionales.</a:t>
            </a:r>
            <a:endParaRPr lang="es-AR" sz="1200" kern="1200" dirty="0">
              <a:solidFill>
                <a:schemeClr val="tx1"/>
              </a:solidFill>
              <a:effectLst/>
              <a:latin typeface="+mn-lt"/>
              <a:ea typeface="+mn-ea"/>
              <a:cs typeface="+mn-cs"/>
            </a:endParaRPr>
          </a:p>
          <a:p>
            <a:endParaRPr lang="es-AR" dirty="0"/>
          </a:p>
        </p:txBody>
      </p:sp>
      <p:sp>
        <p:nvSpPr>
          <p:cNvPr id="4" name="Marcador de número de diapositiva 3"/>
          <p:cNvSpPr>
            <a:spLocks noGrp="1"/>
          </p:cNvSpPr>
          <p:nvPr>
            <p:ph type="sldNum" sz="quarter" idx="5"/>
          </p:nvPr>
        </p:nvSpPr>
        <p:spPr/>
        <p:txBody>
          <a:bodyPr/>
          <a:lstStyle/>
          <a:p>
            <a:fld id="{3BAC639B-92B5-F343-80A8-5A6E1E5ED1B4}" type="slidenum">
              <a:rPr lang="es-AR" smtClean="0"/>
              <a:t>3</a:t>
            </a:fld>
            <a:endParaRPr lang="es-AR"/>
          </a:p>
        </p:txBody>
      </p:sp>
    </p:spTree>
    <p:extLst>
      <p:ext uri="{BB962C8B-B14F-4D97-AF65-F5344CB8AC3E}">
        <p14:creationId xmlns:p14="http://schemas.microsoft.com/office/powerpoint/2010/main" val="19630512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Me gustaría comenzar contándoles cómo surge la pregunta central de investigación en primer lugar lo que buscaba responder era si existían características socioeconómicas que causan que ciertas personas sean más propensas a abandonar su provincia de origen para mirar hacia otro el principal problema que encontré buscando las respuestas a esta pregunta fue la elevada combinación de flujos migratorios en términos de localidad de destino que surgían para responderlo tenemos que pensar que son 23 provincias más la ciudad autónoma de Buenos Aires teníamos en total 24 localidades posible destino y esto hacía muy tedioso el análisis y el trabajo de investigación es por eso que en la solución se me ocurrió reformular la pregunta original hace un enfoque de migraciones internacionales.</a:t>
            </a:r>
            <a:endParaRPr lang="es-AR" sz="1200" kern="1200" dirty="0">
              <a:solidFill>
                <a:schemeClr val="tx1"/>
              </a:solidFill>
              <a:effectLst/>
              <a:latin typeface="+mn-lt"/>
              <a:ea typeface="+mn-ea"/>
              <a:cs typeface="+mn-cs"/>
            </a:endParaRPr>
          </a:p>
          <a:p>
            <a:endParaRPr lang="es-AR" dirty="0"/>
          </a:p>
        </p:txBody>
      </p:sp>
      <p:sp>
        <p:nvSpPr>
          <p:cNvPr id="4" name="Marcador de número de diapositiva 3"/>
          <p:cNvSpPr>
            <a:spLocks noGrp="1"/>
          </p:cNvSpPr>
          <p:nvPr>
            <p:ph type="sldNum" sz="quarter" idx="5"/>
          </p:nvPr>
        </p:nvSpPr>
        <p:spPr/>
        <p:txBody>
          <a:bodyPr/>
          <a:lstStyle/>
          <a:p>
            <a:fld id="{3BAC639B-92B5-F343-80A8-5A6E1E5ED1B4}" type="slidenum">
              <a:rPr lang="es-AR" smtClean="0"/>
              <a:t>4</a:t>
            </a:fld>
            <a:endParaRPr lang="es-AR"/>
          </a:p>
        </p:txBody>
      </p:sp>
    </p:spTree>
    <p:extLst>
      <p:ext uri="{BB962C8B-B14F-4D97-AF65-F5344CB8AC3E}">
        <p14:creationId xmlns:p14="http://schemas.microsoft.com/office/powerpoint/2010/main" val="9031249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Me gustaría comenzar contándoles cómo surge la pregunta central de investigación en primer lugar lo que buscaba responder era si existían características socioeconómicas que causan que ciertas personas sean más propensas a abandonar su provincia de origen para mirar hacia otro el principal problema que encontré buscando las respuestas a esta pregunta fue la elevada combinación de flujos migratorios en términos de localidad de destino que surgían para responderlo tenemos que pensar que son 23 provincias más la ciudad autónoma de Buenos Aires teníamos en total 24 localidades posible destino y esto hacía muy tedioso el análisis y el trabajo de investigación es por eso que en la solución se me ocurrió reformular la pregunta original hace un enfoque de migraciones internacionales.</a:t>
            </a:r>
            <a:endParaRPr lang="es-AR" sz="1200" kern="1200" dirty="0">
              <a:solidFill>
                <a:schemeClr val="tx1"/>
              </a:solidFill>
              <a:effectLst/>
              <a:latin typeface="+mn-lt"/>
              <a:ea typeface="+mn-ea"/>
              <a:cs typeface="+mn-cs"/>
            </a:endParaRPr>
          </a:p>
          <a:p>
            <a:endParaRPr lang="es-AR" dirty="0"/>
          </a:p>
        </p:txBody>
      </p:sp>
      <p:sp>
        <p:nvSpPr>
          <p:cNvPr id="4" name="Marcador de número de diapositiva 3"/>
          <p:cNvSpPr>
            <a:spLocks noGrp="1"/>
          </p:cNvSpPr>
          <p:nvPr>
            <p:ph type="sldNum" sz="quarter" idx="5"/>
          </p:nvPr>
        </p:nvSpPr>
        <p:spPr/>
        <p:txBody>
          <a:bodyPr/>
          <a:lstStyle/>
          <a:p>
            <a:fld id="{3BAC639B-92B5-F343-80A8-5A6E1E5ED1B4}" type="slidenum">
              <a:rPr lang="es-AR" smtClean="0"/>
              <a:t>6</a:t>
            </a:fld>
            <a:endParaRPr lang="es-AR"/>
          </a:p>
        </p:txBody>
      </p:sp>
    </p:spTree>
    <p:extLst>
      <p:ext uri="{BB962C8B-B14F-4D97-AF65-F5344CB8AC3E}">
        <p14:creationId xmlns:p14="http://schemas.microsoft.com/office/powerpoint/2010/main" val="3691992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Es así que para responder esta pregunta de investigación se divide este trabajo en 3 ejes principales en primer lugar si estamos hablando de un análisis de migraciones interregionales lo primero que hay que definir es qué es una región cuáles son los criterios para que ciertas provincias integren o no determinada región y cómo van a estar definido divididas geográficamente en el país en segundo lugar tenemos que definir qué son los migrantes cuáles son los criterios para considerar si una persona es o no es migrante y lo más importante es qué tipo de inmigración interesa para el análisis de este trabajo en último lugar y para cumplir con el objetivo central de la investigación es estimar los factores socioeconómicos que tiene un impacto en la determinación de si una persona va a migrar o no hacia determinada región</a:t>
            </a:r>
            <a:endParaRPr lang="es-AR" sz="1200" kern="1200" dirty="0">
              <a:solidFill>
                <a:schemeClr val="tx1"/>
              </a:solidFill>
              <a:effectLst/>
              <a:latin typeface="+mn-lt"/>
              <a:ea typeface="+mn-ea"/>
              <a:cs typeface="+mn-cs"/>
            </a:endParaRPr>
          </a:p>
          <a:p>
            <a:endParaRPr lang="es-AR" dirty="0"/>
          </a:p>
        </p:txBody>
      </p:sp>
      <p:sp>
        <p:nvSpPr>
          <p:cNvPr id="4" name="Marcador de número de diapositiva 3"/>
          <p:cNvSpPr>
            <a:spLocks noGrp="1"/>
          </p:cNvSpPr>
          <p:nvPr>
            <p:ph type="sldNum" sz="quarter" idx="5"/>
          </p:nvPr>
        </p:nvSpPr>
        <p:spPr/>
        <p:txBody>
          <a:bodyPr/>
          <a:lstStyle/>
          <a:p>
            <a:fld id="{3BAC639B-92B5-F343-80A8-5A6E1E5ED1B4}" type="slidenum">
              <a:rPr lang="es-AR" smtClean="0"/>
              <a:t>7</a:t>
            </a:fld>
            <a:endParaRPr lang="es-AR"/>
          </a:p>
        </p:txBody>
      </p:sp>
    </p:spTree>
    <p:extLst>
      <p:ext uri="{BB962C8B-B14F-4D97-AF65-F5344CB8AC3E}">
        <p14:creationId xmlns:p14="http://schemas.microsoft.com/office/powerpoint/2010/main" val="16972887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kern="1200" dirty="0">
                <a:solidFill>
                  <a:schemeClr val="tx1"/>
                </a:solidFill>
                <a:effectLst/>
                <a:latin typeface="+mn-lt"/>
                <a:ea typeface="+mn-ea"/>
                <a:cs typeface="+mn-cs"/>
              </a:rPr>
              <a:t>Factores </a:t>
            </a:r>
            <a:r>
              <a:rPr lang="es-ES" sz="1200" kern="1200" dirty="0" err="1">
                <a:solidFill>
                  <a:schemeClr val="tx1"/>
                </a:solidFill>
                <a:effectLst/>
                <a:latin typeface="+mn-lt"/>
                <a:ea typeface="+mn-ea"/>
                <a:cs typeface="+mn-cs"/>
              </a:rPr>
              <a:t>sociofdemográficos</a:t>
            </a:r>
            <a:r>
              <a:rPr lang="es-ES" sz="1200" kern="1200" dirty="0">
                <a:solidFill>
                  <a:schemeClr val="tx1"/>
                </a:solidFill>
                <a:effectLst/>
                <a:latin typeface="+mn-lt"/>
                <a:ea typeface="+mn-ea"/>
                <a:cs typeface="+mn-cs"/>
              </a:rPr>
              <a:t> como la tasa de promoción efectiva secundaria,  la tasa de mortalidad infantil c/1000 nacidos vivos e indicadores de inseguridad como ser </a:t>
            </a:r>
            <a:r>
              <a:rPr lang="es-ES" sz="1200" kern="1200" dirty="0" err="1">
                <a:solidFill>
                  <a:schemeClr val="tx1"/>
                </a:solidFill>
                <a:effectLst/>
                <a:latin typeface="+mn-lt"/>
                <a:ea typeface="+mn-ea"/>
                <a:cs typeface="+mn-cs"/>
              </a:rPr>
              <a:t>homicivios</a:t>
            </a:r>
            <a:r>
              <a:rPr lang="es-ES" sz="1200" kern="1200" dirty="0">
                <a:solidFill>
                  <a:schemeClr val="tx1"/>
                </a:solidFill>
                <a:effectLst/>
                <a:latin typeface="+mn-lt"/>
                <a:ea typeface="+mn-ea"/>
                <a:cs typeface="+mn-cs"/>
              </a:rPr>
              <a:t>, robos, violaciones y muertes en accidentes de transito cada 100.000 hab.</a:t>
            </a:r>
            <a:endParaRPr lang="es-AR"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 </a:t>
            </a:r>
            <a:endParaRPr lang="es-AR"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Factores económicos:  Exportaciones PC promedio, demanda de energía eléctrica per </a:t>
            </a:r>
            <a:r>
              <a:rPr lang="es-ES" sz="1200" kern="1200" dirty="0" err="1">
                <a:solidFill>
                  <a:schemeClr val="tx1"/>
                </a:solidFill>
                <a:effectLst/>
                <a:latin typeface="+mn-lt"/>
                <a:ea typeface="+mn-ea"/>
                <a:cs typeface="+mn-cs"/>
              </a:rPr>
              <a:t>capita</a:t>
            </a:r>
            <a:r>
              <a:rPr lang="es-ES" sz="1200" kern="1200" dirty="0">
                <a:solidFill>
                  <a:schemeClr val="tx1"/>
                </a:solidFill>
                <a:effectLst/>
                <a:latin typeface="+mn-lt"/>
                <a:ea typeface="+mn-ea"/>
                <a:cs typeface="+mn-cs"/>
              </a:rPr>
              <a:t>, tasa de actividad, cantidad de empresas cada 100.000 hab., remuneración real de los trabajadores, porcentaje de empleados en los distintos sectores de actividad, y porcentaje de participación en el total de RON y TOP.</a:t>
            </a:r>
            <a:endParaRPr lang="es-AR"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 </a:t>
            </a:r>
            <a:endParaRPr lang="es-AR"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Factores </a:t>
            </a:r>
            <a:r>
              <a:rPr lang="es-ES" sz="1200" kern="1200" dirty="0" err="1">
                <a:solidFill>
                  <a:schemeClr val="tx1"/>
                </a:solidFill>
                <a:effectLst/>
                <a:latin typeface="+mn-lt"/>
                <a:ea typeface="+mn-ea"/>
                <a:cs typeface="+mn-cs"/>
              </a:rPr>
              <a:t>geofgráficos</a:t>
            </a:r>
            <a:r>
              <a:rPr lang="es-ES" sz="1200" kern="1200" dirty="0">
                <a:solidFill>
                  <a:schemeClr val="tx1"/>
                </a:solidFill>
                <a:effectLst/>
                <a:latin typeface="+mn-lt"/>
                <a:ea typeface="+mn-ea"/>
                <a:cs typeface="+mn-cs"/>
              </a:rPr>
              <a:t>: regiones tradicionales de NOA, NEA, Centro </a:t>
            </a:r>
            <a:r>
              <a:rPr lang="es-ES" sz="1200" kern="1200" dirty="0" err="1">
                <a:solidFill>
                  <a:schemeClr val="tx1"/>
                </a:solidFill>
                <a:effectLst/>
                <a:latin typeface="+mn-lt"/>
                <a:ea typeface="+mn-ea"/>
                <a:cs typeface="+mn-cs"/>
              </a:rPr>
              <a:t>yGBA</a:t>
            </a:r>
            <a:r>
              <a:rPr lang="es-ES" sz="1200" kern="1200" dirty="0">
                <a:solidFill>
                  <a:schemeClr val="tx1"/>
                </a:solidFill>
                <a:effectLst/>
                <a:latin typeface="+mn-lt"/>
                <a:ea typeface="+mn-ea"/>
                <a:cs typeface="+mn-cs"/>
              </a:rPr>
              <a:t>, cuyo, Patagonia.</a:t>
            </a:r>
            <a:endParaRPr lang="es-AR" sz="1200" kern="1200" dirty="0">
              <a:solidFill>
                <a:schemeClr val="tx1"/>
              </a:solidFill>
              <a:effectLst/>
              <a:latin typeface="+mn-lt"/>
              <a:ea typeface="+mn-ea"/>
              <a:cs typeface="+mn-cs"/>
            </a:endParaRPr>
          </a:p>
          <a:p>
            <a:endParaRPr lang="es-AR" dirty="0"/>
          </a:p>
        </p:txBody>
      </p:sp>
      <p:sp>
        <p:nvSpPr>
          <p:cNvPr id="4" name="Marcador de número de diapositiva 3"/>
          <p:cNvSpPr>
            <a:spLocks noGrp="1"/>
          </p:cNvSpPr>
          <p:nvPr>
            <p:ph type="sldNum" sz="quarter" idx="5"/>
          </p:nvPr>
        </p:nvSpPr>
        <p:spPr/>
        <p:txBody>
          <a:bodyPr/>
          <a:lstStyle/>
          <a:p>
            <a:fld id="{3BAC639B-92B5-F343-80A8-5A6E1E5ED1B4}" type="slidenum">
              <a:rPr lang="es-AR" smtClean="0"/>
              <a:t>8</a:t>
            </a:fld>
            <a:endParaRPr lang="es-AR"/>
          </a:p>
        </p:txBody>
      </p:sp>
    </p:spTree>
    <p:extLst>
      <p:ext uri="{BB962C8B-B14F-4D97-AF65-F5344CB8AC3E}">
        <p14:creationId xmlns:p14="http://schemas.microsoft.com/office/powerpoint/2010/main" val="31858363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kern="1200" dirty="0">
                <a:solidFill>
                  <a:schemeClr val="tx1"/>
                </a:solidFill>
                <a:effectLst/>
                <a:latin typeface="+mn-lt"/>
                <a:ea typeface="+mn-ea"/>
                <a:cs typeface="+mn-cs"/>
              </a:rPr>
              <a:t>Factores </a:t>
            </a:r>
            <a:r>
              <a:rPr lang="es-ES" sz="1200" kern="1200" dirty="0" err="1">
                <a:solidFill>
                  <a:schemeClr val="tx1"/>
                </a:solidFill>
                <a:effectLst/>
                <a:latin typeface="+mn-lt"/>
                <a:ea typeface="+mn-ea"/>
                <a:cs typeface="+mn-cs"/>
              </a:rPr>
              <a:t>sociofdemográficos</a:t>
            </a:r>
            <a:r>
              <a:rPr lang="es-ES" sz="1200" kern="1200" dirty="0">
                <a:solidFill>
                  <a:schemeClr val="tx1"/>
                </a:solidFill>
                <a:effectLst/>
                <a:latin typeface="+mn-lt"/>
                <a:ea typeface="+mn-ea"/>
                <a:cs typeface="+mn-cs"/>
              </a:rPr>
              <a:t> como la tasa de promoción efectiva secundaria,  la tasa de mortalidad infantil c/1000 nacidos vivos e indicadores de inseguridad como ser </a:t>
            </a:r>
            <a:r>
              <a:rPr lang="es-ES" sz="1200" kern="1200" dirty="0" err="1">
                <a:solidFill>
                  <a:schemeClr val="tx1"/>
                </a:solidFill>
                <a:effectLst/>
                <a:latin typeface="+mn-lt"/>
                <a:ea typeface="+mn-ea"/>
                <a:cs typeface="+mn-cs"/>
              </a:rPr>
              <a:t>homicivios</a:t>
            </a:r>
            <a:r>
              <a:rPr lang="es-ES" sz="1200" kern="1200" dirty="0">
                <a:solidFill>
                  <a:schemeClr val="tx1"/>
                </a:solidFill>
                <a:effectLst/>
                <a:latin typeface="+mn-lt"/>
                <a:ea typeface="+mn-ea"/>
                <a:cs typeface="+mn-cs"/>
              </a:rPr>
              <a:t>, robos, violaciones y muertes en accidentes de transito cada 100.000 hab.</a:t>
            </a:r>
            <a:endParaRPr lang="es-AR"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 </a:t>
            </a:r>
            <a:endParaRPr lang="es-AR"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Factores económicos:  Exportaciones PC promedio, demanda de energía eléctrica per </a:t>
            </a:r>
            <a:r>
              <a:rPr lang="es-ES" sz="1200" kern="1200" dirty="0" err="1">
                <a:solidFill>
                  <a:schemeClr val="tx1"/>
                </a:solidFill>
                <a:effectLst/>
                <a:latin typeface="+mn-lt"/>
                <a:ea typeface="+mn-ea"/>
                <a:cs typeface="+mn-cs"/>
              </a:rPr>
              <a:t>capita</a:t>
            </a:r>
            <a:r>
              <a:rPr lang="es-ES" sz="1200" kern="1200" dirty="0">
                <a:solidFill>
                  <a:schemeClr val="tx1"/>
                </a:solidFill>
                <a:effectLst/>
                <a:latin typeface="+mn-lt"/>
                <a:ea typeface="+mn-ea"/>
                <a:cs typeface="+mn-cs"/>
              </a:rPr>
              <a:t>, tasa de actividad, cantidad de empresas cada 100.000 hab., remuneración real de los trabajadores, porcentaje de empleados en los distintos sectores de actividad, y porcentaje de participación en el total de RON y TOP.</a:t>
            </a:r>
            <a:endParaRPr lang="es-AR"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 </a:t>
            </a:r>
            <a:endParaRPr lang="es-AR"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Factores </a:t>
            </a:r>
            <a:r>
              <a:rPr lang="es-ES" sz="1200" kern="1200" dirty="0" err="1">
                <a:solidFill>
                  <a:schemeClr val="tx1"/>
                </a:solidFill>
                <a:effectLst/>
                <a:latin typeface="+mn-lt"/>
                <a:ea typeface="+mn-ea"/>
                <a:cs typeface="+mn-cs"/>
              </a:rPr>
              <a:t>geofgráficos</a:t>
            </a:r>
            <a:r>
              <a:rPr lang="es-ES" sz="1200" kern="1200" dirty="0">
                <a:solidFill>
                  <a:schemeClr val="tx1"/>
                </a:solidFill>
                <a:effectLst/>
                <a:latin typeface="+mn-lt"/>
                <a:ea typeface="+mn-ea"/>
                <a:cs typeface="+mn-cs"/>
              </a:rPr>
              <a:t>: regiones tradicionales de NOA, NEA, Centro </a:t>
            </a:r>
            <a:r>
              <a:rPr lang="es-ES" sz="1200" kern="1200" dirty="0" err="1">
                <a:solidFill>
                  <a:schemeClr val="tx1"/>
                </a:solidFill>
                <a:effectLst/>
                <a:latin typeface="+mn-lt"/>
                <a:ea typeface="+mn-ea"/>
                <a:cs typeface="+mn-cs"/>
              </a:rPr>
              <a:t>yGBA</a:t>
            </a:r>
            <a:r>
              <a:rPr lang="es-ES" sz="1200" kern="1200" dirty="0">
                <a:solidFill>
                  <a:schemeClr val="tx1"/>
                </a:solidFill>
                <a:effectLst/>
                <a:latin typeface="+mn-lt"/>
                <a:ea typeface="+mn-ea"/>
                <a:cs typeface="+mn-cs"/>
              </a:rPr>
              <a:t>, cuyo, Patagonia.</a:t>
            </a:r>
            <a:endParaRPr lang="es-AR" sz="1200" kern="1200" dirty="0">
              <a:solidFill>
                <a:schemeClr val="tx1"/>
              </a:solidFill>
              <a:effectLst/>
              <a:latin typeface="+mn-lt"/>
              <a:ea typeface="+mn-ea"/>
              <a:cs typeface="+mn-cs"/>
            </a:endParaRPr>
          </a:p>
          <a:p>
            <a:endParaRPr lang="es-AR" dirty="0"/>
          </a:p>
        </p:txBody>
      </p:sp>
      <p:sp>
        <p:nvSpPr>
          <p:cNvPr id="4" name="Marcador de número de diapositiva 3"/>
          <p:cNvSpPr>
            <a:spLocks noGrp="1"/>
          </p:cNvSpPr>
          <p:nvPr>
            <p:ph type="sldNum" sz="quarter" idx="5"/>
          </p:nvPr>
        </p:nvSpPr>
        <p:spPr/>
        <p:txBody>
          <a:bodyPr/>
          <a:lstStyle/>
          <a:p>
            <a:fld id="{3BAC639B-92B5-F343-80A8-5A6E1E5ED1B4}" type="slidenum">
              <a:rPr lang="es-AR" smtClean="0"/>
              <a:t>9</a:t>
            </a:fld>
            <a:endParaRPr lang="es-AR"/>
          </a:p>
        </p:txBody>
      </p:sp>
    </p:spTree>
    <p:extLst>
      <p:ext uri="{BB962C8B-B14F-4D97-AF65-F5344CB8AC3E}">
        <p14:creationId xmlns:p14="http://schemas.microsoft.com/office/powerpoint/2010/main" val="34131033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sz="1200" kern="1200" dirty="0">
                <a:solidFill>
                  <a:schemeClr val="tx1"/>
                </a:solidFill>
                <a:effectLst/>
                <a:latin typeface="+mn-lt"/>
                <a:ea typeface="+mn-ea"/>
                <a:cs typeface="+mn-cs"/>
              </a:rPr>
              <a:t>las características de los migrantes internos son muy similares para todas</a:t>
            </a:r>
          </a:p>
          <a:p>
            <a:r>
              <a:rPr lang="es-AR" sz="1200" kern="1200" dirty="0">
                <a:solidFill>
                  <a:schemeClr val="tx1"/>
                </a:solidFill>
                <a:effectLst/>
                <a:latin typeface="+mn-lt"/>
                <a:ea typeface="+mn-ea"/>
                <a:cs typeface="+mn-cs"/>
              </a:rPr>
              <a:t>las regiones. La gran mayoría son personas jóvenes, sin hijos a su cargo, con una</a:t>
            </a:r>
          </a:p>
          <a:p>
            <a:r>
              <a:rPr lang="es-AR" sz="1200" kern="1200" dirty="0">
                <a:solidFill>
                  <a:schemeClr val="tx1"/>
                </a:solidFill>
                <a:effectLst/>
                <a:latin typeface="+mn-lt"/>
                <a:ea typeface="+mn-ea"/>
                <a:cs typeface="+mn-cs"/>
              </a:rPr>
              <a:t>distribución de géneros relativamente </a:t>
            </a:r>
            <a:r>
              <a:rPr lang="es-AR" sz="1200" kern="1200" dirty="0" err="1">
                <a:solidFill>
                  <a:schemeClr val="tx1"/>
                </a:solidFill>
                <a:effectLst/>
                <a:latin typeface="+mn-lt"/>
                <a:ea typeface="+mn-ea"/>
                <a:cs typeface="+mn-cs"/>
              </a:rPr>
              <a:t>equidistribuida</a:t>
            </a:r>
            <a:r>
              <a:rPr lang="es-AR" sz="1200" kern="1200" dirty="0">
                <a:solidFill>
                  <a:schemeClr val="tx1"/>
                </a:solidFill>
                <a:effectLst/>
                <a:latin typeface="+mn-lt"/>
                <a:ea typeface="+mn-ea"/>
                <a:cs typeface="+mn-cs"/>
              </a:rPr>
              <a:t> y con edades promedio que varían</a:t>
            </a:r>
          </a:p>
          <a:p>
            <a:r>
              <a:rPr lang="es-AR" sz="1200" kern="1200" dirty="0">
                <a:solidFill>
                  <a:schemeClr val="tx1"/>
                </a:solidFill>
                <a:effectLst/>
                <a:latin typeface="+mn-lt"/>
                <a:ea typeface="+mn-ea"/>
                <a:cs typeface="+mn-cs"/>
              </a:rPr>
              <a:t>entre los 26 y 31 años. Estos poseen empleos de mayor calificación y un nivel</a:t>
            </a:r>
          </a:p>
          <a:p>
            <a:r>
              <a:rPr lang="es-AR" sz="1200" kern="1200" dirty="0">
                <a:solidFill>
                  <a:schemeClr val="tx1"/>
                </a:solidFill>
                <a:effectLst/>
                <a:latin typeface="+mn-lt"/>
                <a:ea typeface="+mn-ea"/>
                <a:cs typeface="+mn-cs"/>
              </a:rPr>
              <a:t>educativo considerablemente más elevado que el de los nativos. La incidencia en la</a:t>
            </a:r>
          </a:p>
          <a:p>
            <a:r>
              <a:rPr lang="es-AR" sz="1200" kern="1200" dirty="0">
                <a:solidFill>
                  <a:schemeClr val="tx1"/>
                </a:solidFill>
                <a:effectLst/>
                <a:latin typeface="+mn-lt"/>
                <a:ea typeface="+mn-ea"/>
                <a:cs typeface="+mn-cs"/>
              </a:rPr>
              <a:t>pobreza de estos migrantes es relativamente baja en relación con los nativos. No obstante,</a:t>
            </a:r>
          </a:p>
          <a:p>
            <a:r>
              <a:rPr lang="es-AR" sz="1200" kern="1200" dirty="0">
                <a:solidFill>
                  <a:schemeClr val="tx1"/>
                </a:solidFill>
                <a:effectLst/>
                <a:latin typeface="+mn-lt"/>
                <a:ea typeface="+mn-ea"/>
                <a:cs typeface="+mn-cs"/>
              </a:rPr>
              <a:t>es mucho menos frecuente que tengan acceso a una vivienda propia, sobre todo</a:t>
            </a:r>
          </a:p>
          <a:p>
            <a:r>
              <a:rPr lang="es-AR" sz="1200" kern="1200" dirty="0">
                <a:solidFill>
                  <a:schemeClr val="tx1"/>
                </a:solidFill>
                <a:effectLst/>
                <a:latin typeface="+mn-lt"/>
                <a:ea typeface="+mn-ea"/>
                <a:cs typeface="+mn-cs"/>
              </a:rPr>
              <a:t>si se toma en consideración a aquellos que habitan la región Sur.</a:t>
            </a:r>
          </a:p>
          <a:p>
            <a:endParaRPr lang="es-AR" dirty="0"/>
          </a:p>
        </p:txBody>
      </p:sp>
      <p:sp>
        <p:nvSpPr>
          <p:cNvPr id="4" name="Marcador de número de diapositiva 3"/>
          <p:cNvSpPr>
            <a:spLocks noGrp="1"/>
          </p:cNvSpPr>
          <p:nvPr>
            <p:ph type="sldNum" sz="quarter" idx="5"/>
          </p:nvPr>
        </p:nvSpPr>
        <p:spPr/>
        <p:txBody>
          <a:bodyPr/>
          <a:lstStyle/>
          <a:p>
            <a:fld id="{3BAC639B-92B5-F343-80A8-5A6E1E5ED1B4}" type="slidenum">
              <a:rPr lang="es-AR" smtClean="0"/>
              <a:t>31</a:t>
            </a:fld>
            <a:endParaRPr lang="es-AR"/>
          </a:p>
        </p:txBody>
      </p:sp>
    </p:spTree>
    <p:extLst>
      <p:ext uri="{BB962C8B-B14F-4D97-AF65-F5344CB8AC3E}">
        <p14:creationId xmlns:p14="http://schemas.microsoft.com/office/powerpoint/2010/main" val="34251491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64AF227-77E1-6049-A4A9-6F6B1B0B55AB}"/>
              </a:ext>
            </a:extLst>
          </p:cNvPr>
          <p:cNvSpPr>
            <a:spLocks noGrp="1"/>
          </p:cNvSpPr>
          <p:nvPr>
            <p:ph type="ctrTitle"/>
          </p:nvPr>
        </p:nvSpPr>
        <p:spPr>
          <a:xfrm>
            <a:off x="1524000" y="1122363"/>
            <a:ext cx="9144000" cy="2387600"/>
          </a:xfrm>
        </p:spPr>
        <p:txBody>
          <a:bodyPr anchor="b"/>
          <a:lstStyle>
            <a:lvl1pPr algn="ctr">
              <a:defRPr sz="6000"/>
            </a:lvl1pPr>
          </a:lstStyle>
          <a:p>
            <a:r>
              <a:rPr lang="es-MX"/>
              <a:t>Haz clic para modificar el estilo de título del patrón</a:t>
            </a:r>
            <a:endParaRPr lang="es-AR"/>
          </a:p>
        </p:txBody>
      </p:sp>
      <p:sp>
        <p:nvSpPr>
          <p:cNvPr id="3" name="Subtítulo 2">
            <a:extLst>
              <a:ext uri="{FF2B5EF4-FFF2-40B4-BE49-F238E27FC236}">
                <a16:creationId xmlns:a16="http://schemas.microsoft.com/office/drawing/2014/main" id="{FB88C199-4701-9E41-9210-073AE7172A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a:t>Haz clic para editar el estilo de subtítulo del patrón</a:t>
            </a:r>
            <a:endParaRPr lang="es-AR"/>
          </a:p>
        </p:txBody>
      </p:sp>
      <p:sp>
        <p:nvSpPr>
          <p:cNvPr id="4" name="Marcador de fecha 3">
            <a:extLst>
              <a:ext uri="{FF2B5EF4-FFF2-40B4-BE49-F238E27FC236}">
                <a16:creationId xmlns:a16="http://schemas.microsoft.com/office/drawing/2014/main" id="{A25B14DA-8F32-6148-B2E0-71FC1198590E}"/>
              </a:ext>
            </a:extLst>
          </p:cNvPr>
          <p:cNvSpPr>
            <a:spLocks noGrp="1"/>
          </p:cNvSpPr>
          <p:nvPr>
            <p:ph type="dt" sz="half" idx="10"/>
          </p:nvPr>
        </p:nvSpPr>
        <p:spPr/>
        <p:txBody>
          <a:bodyPr/>
          <a:lstStyle/>
          <a:p>
            <a:fld id="{4F42631B-E1C0-9247-91B0-769B7F2D6192}" type="datetimeFigureOut">
              <a:rPr lang="en-US" smtClean="0"/>
              <a:t>12/12/21</a:t>
            </a:fld>
            <a:endParaRPr lang="en-US"/>
          </a:p>
        </p:txBody>
      </p:sp>
      <p:sp>
        <p:nvSpPr>
          <p:cNvPr id="5" name="Marcador de pie de página 4">
            <a:extLst>
              <a:ext uri="{FF2B5EF4-FFF2-40B4-BE49-F238E27FC236}">
                <a16:creationId xmlns:a16="http://schemas.microsoft.com/office/drawing/2014/main" id="{3B560937-5886-884E-A7DF-DDA656E3B0EC}"/>
              </a:ext>
            </a:extLst>
          </p:cNvPr>
          <p:cNvSpPr>
            <a:spLocks noGrp="1"/>
          </p:cNvSpPr>
          <p:nvPr>
            <p:ph type="ftr" sz="quarter" idx="11"/>
          </p:nvPr>
        </p:nvSpPr>
        <p:spPr/>
        <p:txBody>
          <a:bodyPr/>
          <a:lstStyle/>
          <a:p>
            <a:endParaRPr lang="en-US" dirty="0"/>
          </a:p>
        </p:txBody>
      </p:sp>
      <p:sp>
        <p:nvSpPr>
          <p:cNvPr id="6" name="Marcador de número de diapositiva 5">
            <a:extLst>
              <a:ext uri="{FF2B5EF4-FFF2-40B4-BE49-F238E27FC236}">
                <a16:creationId xmlns:a16="http://schemas.microsoft.com/office/drawing/2014/main" id="{E11DE04B-561A-F746-AD43-713851D32C62}"/>
              </a:ext>
            </a:extLst>
          </p:cNvPr>
          <p:cNvSpPr>
            <a:spLocks noGrp="1"/>
          </p:cNvSpPr>
          <p:nvPr>
            <p:ph type="sldNum" sz="quarter" idx="12"/>
          </p:nvPr>
        </p:nvSpPr>
        <p:spPr/>
        <p:txBody>
          <a:bodyPr/>
          <a:lstStyle/>
          <a:p>
            <a:fld id="{E3906759-7F30-8D47-84AE-9A58398C19E6}" type="slidenum">
              <a:rPr lang="en-US" smtClean="0"/>
              <a:t>‹Nº›</a:t>
            </a:fld>
            <a:endParaRPr lang="en-US"/>
          </a:p>
        </p:txBody>
      </p:sp>
      <p:pic>
        <p:nvPicPr>
          <p:cNvPr id="9" name="Imagen 8">
            <a:extLst>
              <a:ext uri="{FF2B5EF4-FFF2-40B4-BE49-F238E27FC236}">
                <a16:creationId xmlns:a16="http://schemas.microsoft.com/office/drawing/2014/main" id="{44357E5E-04E5-E741-8E62-8BADE2657FA6}"/>
              </a:ext>
            </a:extLst>
          </p:cNvPr>
          <p:cNvPicPr>
            <a:picLocks noChangeAspect="1"/>
          </p:cNvPicPr>
          <p:nvPr userDrawn="1"/>
        </p:nvPicPr>
        <p:blipFill>
          <a:blip r:embed="rId2"/>
          <a:stretch>
            <a:fillRect/>
          </a:stretch>
        </p:blipFill>
        <p:spPr>
          <a:xfrm>
            <a:off x="10638023" y="-49744"/>
            <a:ext cx="1159864" cy="1159864"/>
          </a:xfrm>
          <a:prstGeom prst="rect">
            <a:avLst/>
          </a:prstGeom>
        </p:spPr>
      </p:pic>
      <p:pic>
        <p:nvPicPr>
          <p:cNvPr id="10" name="Imagen 9">
            <a:extLst>
              <a:ext uri="{FF2B5EF4-FFF2-40B4-BE49-F238E27FC236}">
                <a16:creationId xmlns:a16="http://schemas.microsoft.com/office/drawing/2014/main" id="{681E9CA9-1E88-0542-9E8E-3504DFA86E9E}"/>
              </a:ext>
            </a:extLst>
          </p:cNvPr>
          <p:cNvPicPr>
            <a:picLocks noChangeAspect="1"/>
          </p:cNvPicPr>
          <p:nvPr userDrawn="1"/>
        </p:nvPicPr>
        <p:blipFill>
          <a:blip r:embed="rId3"/>
          <a:stretch>
            <a:fillRect/>
          </a:stretch>
        </p:blipFill>
        <p:spPr>
          <a:xfrm>
            <a:off x="485586" y="200751"/>
            <a:ext cx="2169288" cy="726842"/>
          </a:xfrm>
          <a:prstGeom prst="rect">
            <a:avLst/>
          </a:prstGeom>
        </p:spPr>
      </p:pic>
    </p:spTree>
    <p:extLst>
      <p:ext uri="{BB962C8B-B14F-4D97-AF65-F5344CB8AC3E}">
        <p14:creationId xmlns:p14="http://schemas.microsoft.com/office/powerpoint/2010/main" val="22432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DBF6062-0349-C84A-B929-6A312C805BFB}"/>
              </a:ext>
            </a:extLst>
          </p:cNvPr>
          <p:cNvSpPr>
            <a:spLocks noGrp="1"/>
          </p:cNvSpPr>
          <p:nvPr>
            <p:ph type="title"/>
          </p:nvPr>
        </p:nvSpPr>
        <p:spPr/>
        <p:txBody>
          <a:bodyPr/>
          <a:lstStyle/>
          <a:p>
            <a:r>
              <a:rPr lang="es-MX"/>
              <a:t>Haz clic para modificar el estilo de título del patrón</a:t>
            </a:r>
            <a:endParaRPr lang="es-AR"/>
          </a:p>
        </p:txBody>
      </p:sp>
      <p:sp>
        <p:nvSpPr>
          <p:cNvPr id="3" name="Marcador de texto vertical 2">
            <a:extLst>
              <a:ext uri="{FF2B5EF4-FFF2-40B4-BE49-F238E27FC236}">
                <a16:creationId xmlns:a16="http://schemas.microsoft.com/office/drawing/2014/main" id="{4E4A2444-2015-7843-9953-434BC963117B}"/>
              </a:ext>
            </a:extLst>
          </p:cNvPr>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4" name="Marcador de fecha 3">
            <a:extLst>
              <a:ext uri="{FF2B5EF4-FFF2-40B4-BE49-F238E27FC236}">
                <a16:creationId xmlns:a16="http://schemas.microsoft.com/office/drawing/2014/main" id="{8676AFF7-E290-9249-893F-0F6083F004B7}"/>
              </a:ext>
            </a:extLst>
          </p:cNvPr>
          <p:cNvSpPr>
            <a:spLocks noGrp="1"/>
          </p:cNvSpPr>
          <p:nvPr>
            <p:ph type="dt" sz="half" idx="10"/>
          </p:nvPr>
        </p:nvSpPr>
        <p:spPr/>
        <p:txBody>
          <a:bodyPr/>
          <a:lstStyle/>
          <a:p>
            <a:fld id="{4F42631B-E1C0-9247-91B0-769B7F2D6192}" type="datetimeFigureOut">
              <a:rPr lang="en-US" smtClean="0"/>
              <a:t>12/11/21</a:t>
            </a:fld>
            <a:endParaRPr lang="en-US"/>
          </a:p>
        </p:txBody>
      </p:sp>
      <p:sp>
        <p:nvSpPr>
          <p:cNvPr id="5" name="Marcador de pie de página 4">
            <a:extLst>
              <a:ext uri="{FF2B5EF4-FFF2-40B4-BE49-F238E27FC236}">
                <a16:creationId xmlns:a16="http://schemas.microsoft.com/office/drawing/2014/main" id="{814DBFAA-1148-C649-ABFA-C159AB459951}"/>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689E8C2E-62F4-4A49-A763-03AD06BEC23A}"/>
              </a:ext>
            </a:extLst>
          </p:cNvPr>
          <p:cNvSpPr>
            <a:spLocks noGrp="1"/>
          </p:cNvSpPr>
          <p:nvPr>
            <p:ph type="sldNum" sz="quarter" idx="12"/>
          </p:nvPr>
        </p:nvSpPr>
        <p:spPr/>
        <p:txBody>
          <a:bodyPr/>
          <a:lstStyle/>
          <a:p>
            <a:fld id="{E3906759-7F30-8D47-84AE-9A58398C19E6}" type="slidenum">
              <a:rPr lang="en-US" smtClean="0"/>
              <a:t>‹Nº›</a:t>
            </a:fld>
            <a:endParaRPr lang="en-US"/>
          </a:p>
        </p:txBody>
      </p:sp>
    </p:spTree>
    <p:extLst>
      <p:ext uri="{BB962C8B-B14F-4D97-AF65-F5344CB8AC3E}">
        <p14:creationId xmlns:p14="http://schemas.microsoft.com/office/powerpoint/2010/main" val="824657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A513ED02-035E-4C47-A020-AD66462D9591}"/>
              </a:ext>
            </a:extLst>
          </p:cNvPr>
          <p:cNvSpPr>
            <a:spLocks noGrp="1"/>
          </p:cNvSpPr>
          <p:nvPr>
            <p:ph type="title" orient="vert"/>
          </p:nvPr>
        </p:nvSpPr>
        <p:spPr>
          <a:xfrm>
            <a:off x="8724900" y="365125"/>
            <a:ext cx="2628900" cy="5811838"/>
          </a:xfrm>
        </p:spPr>
        <p:txBody>
          <a:bodyPr vert="eaVert"/>
          <a:lstStyle/>
          <a:p>
            <a:r>
              <a:rPr lang="es-MX"/>
              <a:t>Haz clic para modificar el estilo de título del patrón</a:t>
            </a:r>
            <a:endParaRPr lang="es-AR"/>
          </a:p>
        </p:txBody>
      </p:sp>
      <p:sp>
        <p:nvSpPr>
          <p:cNvPr id="3" name="Marcador de texto vertical 2">
            <a:extLst>
              <a:ext uri="{FF2B5EF4-FFF2-40B4-BE49-F238E27FC236}">
                <a16:creationId xmlns:a16="http://schemas.microsoft.com/office/drawing/2014/main" id="{6FD97AD5-A410-0343-BBE0-5D2CC7F075E0}"/>
              </a:ext>
            </a:extLst>
          </p:cNvPr>
          <p:cNvSpPr>
            <a:spLocks noGrp="1"/>
          </p:cNvSpPr>
          <p:nvPr>
            <p:ph type="body" orient="vert" idx="1"/>
          </p:nvPr>
        </p:nvSpPr>
        <p:spPr>
          <a:xfrm>
            <a:off x="838200" y="365125"/>
            <a:ext cx="7734300"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4" name="Marcador de fecha 3">
            <a:extLst>
              <a:ext uri="{FF2B5EF4-FFF2-40B4-BE49-F238E27FC236}">
                <a16:creationId xmlns:a16="http://schemas.microsoft.com/office/drawing/2014/main" id="{AF5CCB53-2205-7449-B1BA-A7C61A2236D5}"/>
              </a:ext>
            </a:extLst>
          </p:cNvPr>
          <p:cNvSpPr>
            <a:spLocks noGrp="1"/>
          </p:cNvSpPr>
          <p:nvPr>
            <p:ph type="dt" sz="half" idx="10"/>
          </p:nvPr>
        </p:nvSpPr>
        <p:spPr/>
        <p:txBody>
          <a:bodyPr/>
          <a:lstStyle/>
          <a:p>
            <a:fld id="{4F42631B-E1C0-9247-91B0-769B7F2D6192}" type="datetimeFigureOut">
              <a:rPr lang="en-US" smtClean="0"/>
              <a:t>12/11/21</a:t>
            </a:fld>
            <a:endParaRPr lang="en-US"/>
          </a:p>
        </p:txBody>
      </p:sp>
      <p:sp>
        <p:nvSpPr>
          <p:cNvPr id="5" name="Marcador de pie de página 4">
            <a:extLst>
              <a:ext uri="{FF2B5EF4-FFF2-40B4-BE49-F238E27FC236}">
                <a16:creationId xmlns:a16="http://schemas.microsoft.com/office/drawing/2014/main" id="{94E07F35-AEAE-FC42-BD87-6CD2E4A91805}"/>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7F63CF3E-E20B-B140-A471-ED7ECB7E1692}"/>
              </a:ext>
            </a:extLst>
          </p:cNvPr>
          <p:cNvSpPr>
            <a:spLocks noGrp="1"/>
          </p:cNvSpPr>
          <p:nvPr>
            <p:ph type="sldNum" sz="quarter" idx="12"/>
          </p:nvPr>
        </p:nvSpPr>
        <p:spPr/>
        <p:txBody>
          <a:bodyPr/>
          <a:lstStyle/>
          <a:p>
            <a:fld id="{E3906759-7F30-8D47-84AE-9A58398C19E6}" type="slidenum">
              <a:rPr lang="en-US" smtClean="0"/>
              <a:t>‹Nº›</a:t>
            </a:fld>
            <a:endParaRPr lang="en-US"/>
          </a:p>
        </p:txBody>
      </p:sp>
    </p:spTree>
    <p:extLst>
      <p:ext uri="{BB962C8B-B14F-4D97-AF65-F5344CB8AC3E}">
        <p14:creationId xmlns:p14="http://schemas.microsoft.com/office/powerpoint/2010/main" val="36777228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34"/>
        <p:cNvGrpSpPr/>
        <p:nvPr/>
      </p:nvGrpSpPr>
      <p:grpSpPr>
        <a:xfrm>
          <a:off x="0" y="0"/>
          <a:ext cx="0" cy="0"/>
          <a:chOff x="0" y="0"/>
          <a:chExt cx="0" cy="0"/>
        </a:xfrm>
      </p:grpSpPr>
      <p:sp>
        <p:nvSpPr>
          <p:cNvPr id="35" name="Google Shape;35;p3"/>
          <p:cNvSpPr/>
          <p:nvPr/>
        </p:nvSpPr>
        <p:spPr>
          <a:xfrm>
            <a:off x="6356650" y="1"/>
            <a:ext cx="5835380" cy="6879473"/>
          </a:xfrm>
          <a:custGeom>
            <a:avLst/>
            <a:gdLst/>
            <a:ahLst/>
            <a:cxnLst/>
            <a:rect l="l" t="t" r="r" b="b"/>
            <a:pathLst>
              <a:path w="30603" h="36078" extrusionOk="0">
                <a:moveTo>
                  <a:pt x="30602" y="0"/>
                </a:moveTo>
                <a:cubicBezTo>
                  <a:pt x="13702" y="0"/>
                  <a:pt x="15937" y="24690"/>
                  <a:pt x="1" y="36078"/>
                </a:cubicBezTo>
                <a:lnTo>
                  <a:pt x="30602" y="36078"/>
                </a:lnTo>
                <a:lnTo>
                  <a:pt x="30602" y="0"/>
                </a:ln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 name="Google Shape;36;p3"/>
          <p:cNvSpPr txBox="1">
            <a:spLocks noGrp="1"/>
          </p:cNvSpPr>
          <p:nvPr>
            <p:ph type="title"/>
          </p:nvPr>
        </p:nvSpPr>
        <p:spPr>
          <a:xfrm>
            <a:off x="2625433" y="3417267"/>
            <a:ext cx="6996400" cy="121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64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37" name="Google Shape;37;p3"/>
          <p:cNvSpPr/>
          <p:nvPr/>
        </p:nvSpPr>
        <p:spPr>
          <a:xfrm>
            <a:off x="906485" y="920882"/>
            <a:ext cx="995265" cy="903793"/>
          </a:xfrm>
          <a:custGeom>
            <a:avLst/>
            <a:gdLst/>
            <a:ahLst/>
            <a:cxnLst/>
            <a:rect l="l" t="t" r="r" b="b"/>
            <a:pathLst>
              <a:path w="5559" h="5048" extrusionOk="0">
                <a:moveTo>
                  <a:pt x="2076" y="1"/>
                </a:moveTo>
                <a:cubicBezTo>
                  <a:pt x="2071" y="1"/>
                  <a:pt x="2066" y="1"/>
                  <a:pt x="2061" y="2"/>
                </a:cubicBezTo>
                <a:cubicBezTo>
                  <a:pt x="1996" y="12"/>
                  <a:pt x="1933" y="27"/>
                  <a:pt x="1872" y="44"/>
                </a:cubicBezTo>
                <a:cubicBezTo>
                  <a:pt x="1868" y="45"/>
                  <a:pt x="1863" y="45"/>
                  <a:pt x="1860" y="46"/>
                </a:cubicBezTo>
                <a:cubicBezTo>
                  <a:pt x="1846" y="48"/>
                  <a:pt x="1834" y="52"/>
                  <a:pt x="1826" y="58"/>
                </a:cubicBezTo>
                <a:cubicBezTo>
                  <a:pt x="1374" y="202"/>
                  <a:pt x="998" y="540"/>
                  <a:pt x="715" y="902"/>
                </a:cubicBezTo>
                <a:cubicBezTo>
                  <a:pt x="379" y="1333"/>
                  <a:pt x="161" y="1848"/>
                  <a:pt x="105" y="2386"/>
                </a:cubicBezTo>
                <a:cubicBezTo>
                  <a:pt x="1" y="3394"/>
                  <a:pt x="561" y="4459"/>
                  <a:pt x="1538" y="4860"/>
                </a:cubicBezTo>
                <a:cubicBezTo>
                  <a:pt x="1851" y="4989"/>
                  <a:pt x="2182" y="5048"/>
                  <a:pt x="2514" y="5048"/>
                </a:cubicBezTo>
                <a:cubicBezTo>
                  <a:pt x="3275" y="5048"/>
                  <a:pt x="4042" y="4740"/>
                  <a:pt x="4610" y="4259"/>
                </a:cubicBezTo>
                <a:cubicBezTo>
                  <a:pt x="5040" y="3895"/>
                  <a:pt x="5365" y="3406"/>
                  <a:pt x="5461" y="2853"/>
                </a:cubicBezTo>
                <a:cubicBezTo>
                  <a:pt x="5558" y="2283"/>
                  <a:pt x="5386" y="1741"/>
                  <a:pt x="5032" y="1286"/>
                </a:cubicBezTo>
                <a:cubicBezTo>
                  <a:pt x="4406" y="483"/>
                  <a:pt x="3375" y="9"/>
                  <a:pt x="2345" y="9"/>
                </a:cubicBezTo>
                <a:cubicBezTo>
                  <a:pt x="2311" y="9"/>
                  <a:pt x="2276" y="10"/>
                  <a:pt x="2241" y="11"/>
                </a:cubicBezTo>
                <a:cubicBezTo>
                  <a:pt x="2203" y="13"/>
                  <a:pt x="2165" y="16"/>
                  <a:pt x="2128" y="19"/>
                </a:cubicBezTo>
                <a:cubicBezTo>
                  <a:pt x="2114" y="8"/>
                  <a:pt x="2096" y="1"/>
                  <a:pt x="2076"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8" name="Google Shape;38;p3"/>
          <p:cNvSpPr/>
          <p:nvPr/>
        </p:nvSpPr>
        <p:spPr>
          <a:xfrm>
            <a:off x="1089823" y="1039407"/>
            <a:ext cx="1011020" cy="926711"/>
          </a:xfrm>
          <a:custGeom>
            <a:avLst/>
            <a:gdLst/>
            <a:ahLst/>
            <a:cxnLst/>
            <a:rect l="l" t="t" r="r" b="b"/>
            <a:pathLst>
              <a:path w="5647" h="5176" extrusionOk="0">
                <a:moveTo>
                  <a:pt x="2071" y="128"/>
                </a:moveTo>
                <a:cubicBezTo>
                  <a:pt x="2072" y="128"/>
                  <a:pt x="2072" y="128"/>
                  <a:pt x="2072" y="128"/>
                </a:cubicBezTo>
                <a:lnTo>
                  <a:pt x="2072" y="128"/>
                </a:lnTo>
                <a:cubicBezTo>
                  <a:pt x="2072" y="128"/>
                  <a:pt x="2072" y="128"/>
                  <a:pt x="2071" y="128"/>
                </a:cubicBezTo>
                <a:close/>
                <a:moveTo>
                  <a:pt x="2259" y="139"/>
                </a:moveTo>
                <a:cubicBezTo>
                  <a:pt x="2258" y="139"/>
                  <a:pt x="2258" y="139"/>
                  <a:pt x="2257" y="139"/>
                </a:cubicBezTo>
                <a:lnTo>
                  <a:pt x="2257" y="139"/>
                </a:lnTo>
                <a:cubicBezTo>
                  <a:pt x="2254" y="139"/>
                  <a:pt x="2252" y="139"/>
                  <a:pt x="2251" y="139"/>
                </a:cubicBezTo>
                <a:lnTo>
                  <a:pt x="2251" y="139"/>
                </a:lnTo>
                <a:cubicBezTo>
                  <a:pt x="2251" y="139"/>
                  <a:pt x="2254" y="139"/>
                  <a:pt x="2259" y="139"/>
                </a:cubicBezTo>
                <a:close/>
                <a:moveTo>
                  <a:pt x="2251" y="139"/>
                </a:moveTo>
                <a:cubicBezTo>
                  <a:pt x="2251" y="139"/>
                  <a:pt x="2251" y="139"/>
                  <a:pt x="2251" y="139"/>
                </a:cubicBezTo>
                <a:cubicBezTo>
                  <a:pt x="2251" y="139"/>
                  <a:pt x="2251" y="139"/>
                  <a:pt x="2251" y="139"/>
                </a:cubicBezTo>
                <a:close/>
                <a:moveTo>
                  <a:pt x="1934" y="158"/>
                </a:moveTo>
                <a:cubicBezTo>
                  <a:pt x="1934" y="158"/>
                  <a:pt x="1931" y="160"/>
                  <a:pt x="1922" y="164"/>
                </a:cubicBezTo>
                <a:cubicBezTo>
                  <a:pt x="1922" y="164"/>
                  <a:pt x="1921" y="164"/>
                  <a:pt x="1919" y="164"/>
                </a:cubicBezTo>
                <a:lnTo>
                  <a:pt x="1919" y="164"/>
                </a:lnTo>
                <a:cubicBezTo>
                  <a:pt x="1927" y="161"/>
                  <a:pt x="1933" y="158"/>
                  <a:pt x="1934" y="158"/>
                </a:cubicBezTo>
                <a:close/>
                <a:moveTo>
                  <a:pt x="1861" y="187"/>
                </a:moveTo>
                <a:cubicBezTo>
                  <a:pt x="1861" y="187"/>
                  <a:pt x="1854" y="189"/>
                  <a:pt x="1851" y="190"/>
                </a:cubicBezTo>
                <a:lnTo>
                  <a:pt x="1851" y="190"/>
                </a:lnTo>
                <a:cubicBezTo>
                  <a:pt x="1851" y="190"/>
                  <a:pt x="1852" y="190"/>
                  <a:pt x="1852" y="190"/>
                </a:cubicBezTo>
                <a:cubicBezTo>
                  <a:pt x="1859" y="187"/>
                  <a:pt x="1861" y="187"/>
                  <a:pt x="1861" y="187"/>
                </a:cubicBezTo>
                <a:close/>
                <a:moveTo>
                  <a:pt x="1637" y="284"/>
                </a:moveTo>
                <a:lnTo>
                  <a:pt x="1637" y="284"/>
                </a:lnTo>
                <a:cubicBezTo>
                  <a:pt x="1635" y="285"/>
                  <a:pt x="1633" y="286"/>
                  <a:pt x="1632" y="287"/>
                </a:cubicBezTo>
                <a:lnTo>
                  <a:pt x="1632" y="287"/>
                </a:lnTo>
                <a:cubicBezTo>
                  <a:pt x="1632" y="287"/>
                  <a:pt x="1633" y="286"/>
                  <a:pt x="1634" y="286"/>
                </a:cubicBezTo>
                <a:cubicBezTo>
                  <a:pt x="1635" y="285"/>
                  <a:pt x="1636" y="285"/>
                  <a:pt x="1637" y="284"/>
                </a:cubicBezTo>
                <a:close/>
                <a:moveTo>
                  <a:pt x="2078" y="131"/>
                </a:moveTo>
                <a:cubicBezTo>
                  <a:pt x="2098" y="143"/>
                  <a:pt x="2119" y="146"/>
                  <a:pt x="2140" y="146"/>
                </a:cubicBezTo>
                <a:cubicBezTo>
                  <a:pt x="2149" y="146"/>
                  <a:pt x="2157" y="146"/>
                  <a:pt x="2166" y="145"/>
                </a:cubicBezTo>
                <a:cubicBezTo>
                  <a:pt x="2187" y="143"/>
                  <a:pt x="2207" y="142"/>
                  <a:pt x="2228" y="141"/>
                </a:cubicBezTo>
                <a:cubicBezTo>
                  <a:pt x="2237" y="140"/>
                  <a:pt x="2247" y="139"/>
                  <a:pt x="2257" y="139"/>
                </a:cubicBezTo>
                <a:lnTo>
                  <a:pt x="2257" y="139"/>
                </a:lnTo>
                <a:cubicBezTo>
                  <a:pt x="2261" y="139"/>
                  <a:pt x="2265" y="139"/>
                  <a:pt x="2267" y="138"/>
                </a:cubicBezTo>
                <a:cubicBezTo>
                  <a:pt x="2292" y="138"/>
                  <a:pt x="2316" y="137"/>
                  <a:pt x="2341" y="137"/>
                </a:cubicBezTo>
                <a:cubicBezTo>
                  <a:pt x="2450" y="137"/>
                  <a:pt x="2559" y="142"/>
                  <a:pt x="2668" y="153"/>
                </a:cubicBezTo>
                <a:cubicBezTo>
                  <a:pt x="2699" y="156"/>
                  <a:pt x="2730" y="159"/>
                  <a:pt x="2759" y="163"/>
                </a:cubicBezTo>
                <a:cubicBezTo>
                  <a:pt x="2775" y="164"/>
                  <a:pt x="2790" y="167"/>
                  <a:pt x="2805" y="169"/>
                </a:cubicBezTo>
                <a:lnTo>
                  <a:pt x="2805" y="169"/>
                </a:lnTo>
                <a:cubicBezTo>
                  <a:pt x="2807" y="169"/>
                  <a:pt x="2809" y="169"/>
                  <a:pt x="2811" y="170"/>
                </a:cubicBezTo>
                <a:cubicBezTo>
                  <a:pt x="2821" y="170"/>
                  <a:pt x="2833" y="172"/>
                  <a:pt x="2844" y="174"/>
                </a:cubicBezTo>
                <a:cubicBezTo>
                  <a:pt x="2909" y="184"/>
                  <a:pt x="2976" y="197"/>
                  <a:pt x="3041" y="211"/>
                </a:cubicBezTo>
                <a:cubicBezTo>
                  <a:pt x="3170" y="238"/>
                  <a:pt x="3296" y="272"/>
                  <a:pt x="3420" y="313"/>
                </a:cubicBezTo>
                <a:cubicBezTo>
                  <a:pt x="3485" y="335"/>
                  <a:pt x="3531" y="351"/>
                  <a:pt x="3590" y="374"/>
                </a:cubicBezTo>
                <a:cubicBezTo>
                  <a:pt x="3652" y="398"/>
                  <a:pt x="3713" y="425"/>
                  <a:pt x="3774" y="453"/>
                </a:cubicBezTo>
                <a:cubicBezTo>
                  <a:pt x="3892" y="508"/>
                  <a:pt x="4007" y="569"/>
                  <a:pt x="4119" y="636"/>
                </a:cubicBezTo>
                <a:cubicBezTo>
                  <a:pt x="4341" y="770"/>
                  <a:pt x="4540" y="925"/>
                  <a:pt x="4724" y="1107"/>
                </a:cubicBezTo>
                <a:cubicBezTo>
                  <a:pt x="4813" y="1197"/>
                  <a:pt x="4897" y="1292"/>
                  <a:pt x="4975" y="1392"/>
                </a:cubicBezTo>
                <a:cubicBezTo>
                  <a:pt x="5146" y="1612"/>
                  <a:pt x="5280" y="1861"/>
                  <a:pt x="5355" y="2131"/>
                </a:cubicBezTo>
                <a:cubicBezTo>
                  <a:pt x="5428" y="2396"/>
                  <a:pt x="5442" y="2675"/>
                  <a:pt x="5393" y="2946"/>
                </a:cubicBezTo>
                <a:cubicBezTo>
                  <a:pt x="5346" y="3207"/>
                  <a:pt x="5248" y="3450"/>
                  <a:pt x="5110" y="3675"/>
                </a:cubicBezTo>
                <a:cubicBezTo>
                  <a:pt x="4968" y="3905"/>
                  <a:pt x="4802" y="4096"/>
                  <a:pt x="4598" y="4274"/>
                </a:cubicBezTo>
                <a:cubicBezTo>
                  <a:pt x="4573" y="4296"/>
                  <a:pt x="4547" y="4318"/>
                  <a:pt x="4521" y="4339"/>
                </a:cubicBezTo>
                <a:cubicBezTo>
                  <a:pt x="4511" y="4348"/>
                  <a:pt x="4500" y="4355"/>
                  <a:pt x="4490" y="4364"/>
                </a:cubicBezTo>
                <a:cubicBezTo>
                  <a:pt x="4485" y="4368"/>
                  <a:pt x="4479" y="4373"/>
                  <a:pt x="4474" y="4377"/>
                </a:cubicBezTo>
                <a:lnTo>
                  <a:pt x="4474" y="4377"/>
                </a:lnTo>
                <a:cubicBezTo>
                  <a:pt x="4470" y="4380"/>
                  <a:pt x="4459" y="4388"/>
                  <a:pt x="4458" y="4389"/>
                </a:cubicBezTo>
                <a:cubicBezTo>
                  <a:pt x="4406" y="4429"/>
                  <a:pt x="4354" y="4466"/>
                  <a:pt x="4300" y="4502"/>
                </a:cubicBezTo>
                <a:cubicBezTo>
                  <a:pt x="4246" y="4539"/>
                  <a:pt x="4192" y="4574"/>
                  <a:pt x="4136" y="4607"/>
                </a:cubicBezTo>
                <a:cubicBezTo>
                  <a:pt x="4110" y="4623"/>
                  <a:pt x="4084" y="4637"/>
                  <a:pt x="4057" y="4652"/>
                </a:cubicBezTo>
                <a:cubicBezTo>
                  <a:pt x="4043" y="4660"/>
                  <a:pt x="4028" y="4668"/>
                  <a:pt x="4013" y="4677"/>
                </a:cubicBezTo>
                <a:cubicBezTo>
                  <a:pt x="4011" y="4678"/>
                  <a:pt x="3998" y="4685"/>
                  <a:pt x="3998" y="4685"/>
                </a:cubicBezTo>
                <a:cubicBezTo>
                  <a:pt x="3998" y="4685"/>
                  <a:pt x="4001" y="4683"/>
                  <a:pt x="4008" y="4679"/>
                </a:cubicBezTo>
                <a:lnTo>
                  <a:pt x="4008" y="4679"/>
                </a:lnTo>
                <a:cubicBezTo>
                  <a:pt x="3997" y="4685"/>
                  <a:pt x="3988" y="4690"/>
                  <a:pt x="3978" y="4695"/>
                </a:cubicBezTo>
                <a:cubicBezTo>
                  <a:pt x="3862" y="4754"/>
                  <a:pt x="3742" y="4809"/>
                  <a:pt x="3619" y="4855"/>
                </a:cubicBezTo>
                <a:cubicBezTo>
                  <a:pt x="3606" y="4859"/>
                  <a:pt x="3593" y="4864"/>
                  <a:pt x="3580" y="4869"/>
                </a:cubicBezTo>
                <a:cubicBezTo>
                  <a:pt x="3572" y="4872"/>
                  <a:pt x="3564" y="4875"/>
                  <a:pt x="3556" y="4878"/>
                </a:cubicBezTo>
                <a:cubicBezTo>
                  <a:pt x="3554" y="4878"/>
                  <a:pt x="3547" y="4881"/>
                  <a:pt x="3543" y="4883"/>
                </a:cubicBezTo>
                <a:lnTo>
                  <a:pt x="3543" y="4883"/>
                </a:lnTo>
                <a:cubicBezTo>
                  <a:pt x="3515" y="4893"/>
                  <a:pt x="3486" y="4901"/>
                  <a:pt x="3457" y="4911"/>
                </a:cubicBezTo>
                <a:cubicBezTo>
                  <a:pt x="3393" y="4930"/>
                  <a:pt x="3329" y="4948"/>
                  <a:pt x="3264" y="4964"/>
                </a:cubicBezTo>
                <a:cubicBezTo>
                  <a:pt x="3234" y="4972"/>
                  <a:pt x="3205" y="4978"/>
                  <a:pt x="3174" y="4985"/>
                </a:cubicBezTo>
                <a:cubicBezTo>
                  <a:pt x="3158" y="4988"/>
                  <a:pt x="3142" y="4992"/>
                  <a:pt x="3125" y="4995"/>
                </a:cubicBezTo>
                <a:cubicBezTo>
                  <a:pt x="3124" y="4995"/>
                  <a:pt x="3120" y="4996"/>
                  <a:pt x="3116" y="4997"/>
                </a:cubicBezTo>
                <a:lnTo>
                  <a:pt x="3116" y="4997"/>
                </a:lnTo>
                <a:cubicBezTo>
                  <a:pt x="3110" y="4998"/>
                  <a:pt x="3103" y="4999"/>
                  <a:pt x="3096" y="5001"/>
                </a:cubicBezTo>
                <a:cubicBezTo>
                  <a:pt x="3031" y="5012"/>
                  <a:pt x="2965" y="5022"/>
                  <a:pt x="2899" y="5030"/>
                </a:cubicBezTo>
                <a:cubicBezTo>
                  <a:pt x="2833" y="5037"/>
                  <a:pt x="2766" y="5043"/>
                  <a:pt x="2700" y="5045"/>
                </a:cubicBezTo>
                <a:cubicBezTo>
                  <a:pt x="2694" y="5045"/>
                  <a:pt x="2689" y="5046"/>
                  <a:pt x="2683" y="5046"/>
                </a:cubicBezTo>
                <a:cubicBezTo>
                  <a:pt x="2683" y="5046"/>
                  <a:pt x="2683" y="5046"/>
                  <a:pt x="2683" y="5046"/>
                </a:cubicBezTo>
                <a:lnTo>
                  <a:pt x="2683" y="5046"/>
                </a:lnTo>
                <a:cubicBezTo>
                  <a:pt x="2681" y="5046"/>
                  <a:pt x="2679" y="5046"/>
                  <a:pt x="2676" y="5046"/>
                </a:cubicBezTo>
                <a:cubicBezTo>
                  <a:pt x="2660" y="5047"/>
                  <a:pt x="2643" y="5047"/>
                  <a:pt x="2627" y="5047"/>
                </a:cubicBezTo>
                <a:cubicBezTo>
                  <a:pt x="2610" y="5047"/>
                  <a:pt x="2593" y="5048"/>
                  <a:pt x="2577" y="5048"/>
                </a:cubicBezTo>
                <a:cubicBezTo>
                  <a:pt x="2560" y="5048"/>
                  <a:pt x="2544" y="5047"/>
                  <a:pt x="2527" y="5047"/>
                </a:cubicBezTo>
                <a:cubicBezTo>
                  <a:pt x="2461" y="5045"/>
                  <a:pt x="2395" y="5041"/>
                  <a:pt x="2329" y="5035"/>
                </a:cubicBezTo>
                <a:cubicBezTo>
                  <a:pt x="2298" y="5031"/>
                  <a:pt x="2269" y="5028"/>
                  <a:pt x="2238" y="5024"/>
                </a:cubicBezTo>
                <a:cubicBezTo>
                  <a:pt x="2237" y="5024"/>
                  <a:pt x="2236" y="5024"/>
                  <a:pt x="2235" y="5024"/>
                </a:cubicBezTo>
                <a:lnTo>
                  <a:pt x="2235" y="5024"/>
                </a:lnTo>
                <a:cubicBezTo>
                  <a:pt x="2236" y="5024"/>
                  <a:pt x="2238" y="5024"/>
                  <a:pt x="2238" y="5024"/>
                </a:cubicBezTo>
                <a:cubicBezTo>
                  <a:pt x="2239" y="5024"/>
                  <a:pt x="2237" y="5024"/>
                  <a:pt x="2229" y="5023"/>
                </a:cubicBezTo>
                <a:cubicBezTo>
                  <a:pt x="2221" y="5022"/>
                  <a:pt x="2213" y="5021"/>
                  <a:pt x="2205" y="5019"/>
                </a:cubicBezTo>
                <a:cubicBezTo>
                  <a:pt x="2188" y="5016"/>
                  <a:pt x="2172" y="5014"/>
                  <a:pt x="2155" y="5011"/>
                </a:cubicBezTo>
                <a:cubicBezTo>
                  <a:pt x="2027" y="4988"/>
                  <a:pt x="1900" y="4956"/>
                  <a:pt x="1776" y="4913"/>
                </a:cubicBezTo>
                <a:cubicBezTo>
                  <a:pt x="1740" y="4901"/>
                  <a:pt x="1727" y="4897"/>
                  <a:pt x="1693" y="4883"/>
                </a:cubicBezTo>
                <a:cubicBezTo>
                  <a:pt x="1664" y="4871"/>
                  <a:pt x="1634" y="4859"/>
                  <a:pt x="1605" y="4846"/>
                </a:cubicBezTo>
                <a:cubicBezTo>
                  <a:pt x="1549" y="4822"/>
                  <a:pt x="1495" y="4795"/>
                  <a:pt x="1442" y="4765"/>
                </a:cubicBezTo>
                <a:cubicBezTo>
                  <a:pt x="1389" y="4736"/>
                  <a:pt x="1338" y="4706"/>
                  <a:pt x="1288" y="4672"/>
                </a:cubicBezTo>
                <a:cubicBezTo>
                  <a:pt x="1265" y="4657"/>
                  <a:pt x="1242" y="4641"/>
                  <a:pt x="1219" y="4624"/>
                </a:cubicBezTo>
                <a:cubicBezTo>
                  <a:pt x="1190" y="4604"/>
                  <a:pt x="1172" y="4590"/>
                  <a:pt x="1148" y="4572"/>
                </a:cubicBezTo>
                <a:cubicBezTo>
                  <a:pt x="962" y="4425"/>
                  <a:pt x="801" y="4249"/>
                  <a:pt x="667" y="4054"/>
                </a:cubicBezTo>
                <a:cubicBezTo>
                  <a:pt x="405" y="3670"/>
                  <a:pt x="254" y="3205"/>
                  <a:pt x="240" y="2736"/>
                </a:cubicBezTo>
                <a:cubicBezTo>
                  <a:pt x="224" y="2195"/>
                  <a:pt x="405" y="1643"/>
                  <a:pt x="700" y="1188"/>
                </a:cubicBezTo>
                <a:cubicBezTo>
                  <a:pt x="739" y="1128"/>
                  <a:pt x="779" y="1071"/>
                  <a:pt x="821" y="1015"/>
                </a:cubicBezTo>
                <a:cubicBezTo>
                  <a:pt x="864" y="958"/>
                  <a:pt x="904" y="908"/>
                  <a:pt x="944" y="861"/>
                </a:cubicBezTo>
                <a:cubicBezTo>
                  <a:pt x="1033" y="758"/>
                  <a:pt x="1128" y="660"/>
                  <a:pt x="1230" y="570"/>
                </a:cubicBezTo>
                <a:cubicBezTo>
                  <a:pt x="1333" y="480"/>
                  <a:pt x="1423" y="411"/>
                  <a:pt x="1547" y="336"/>
                </a:cubicBezTo>
                <a:cubicBezTo>
                  <a:pt x="1574" y="319"/>
                  <a:pt x="1602" y="303"/>
                  <a:pt x="1630" y="288"/>
                </a:cubicBezTo>
                <a:lnTo>
                  <a:pt x="1630" y="288"/>
                </a:lnTo>
                <a:cubicBezTo>
                  <a:pt x="1629" y="288"/>
                  <a:pt x="1628" y="289"/>
                  <a:pt x="1628" y="289"/>
                </a:cubicBezTo>
                <a:cubicBezTo>
                  <a:pt x="1628" y="289"/>
                  <a:pt x="1629" y="288"/>
                  <a:pt x="1632" y="287"/>
                </a:cubicBezTo>
                <a:lnTo>
                  <a:pt x="1632" y="287"/>
                </a:lnTo>
                <a:cubicBezTo>
                  <a:pt x="1631" y="287"/>
                  <a:pt x="1630" y="288"/>
                  <a:pt x="1630" y="288"/>
                </a:cubicBezTo>
                <a:lnTo>
                  <a:pt x="1630" y="288"/>
                </a:lnTo>
                <a:cubicBezTo>
                  <a:pt x="1632" y="287"/>
                  <a:pt x="1638" y="284"/>
                  <a:pt x="1638" y="284"/>
                </a:cubicBezTo>
                <a:lnTo>
                  <a:pt x="1638" y="284"/>
                </a:lnTo>
                <a:cubicBezTo>
                  <a:pt x="1638" y="284"/>
                  <a:pt x="1637" y="284"/>
                  <a:pt x="1637" y="284"/>
                </a:cubicBezTo>
                <a:lnTo>
                  <a:pt x="1637" y="284"/>
                </a:lnTo>
                <a:cubicBezTo>
                  <a:pt x="1637" y="284"/>
                  <a:pt x="1637" y="284"/>
                  <a:pt x="1637" y="284"/>
                </a:cubicBezTo>
                <a:cubicBezTo>
                  <a:pt x="1645" y="281"/>
                  <a:pt x="1653" y="276"/>
                  <a:pt x="1661" y="273"/>
                </a:cubicBezTo>
                <a:cubicBezTo>
                  <a:pt x="1678" y="263"/>
                  <a:pt x="1697" y="254"/>
                  <a:pt x="1715" y="246"/>
                </a:cubicBezTo>
                <a:cubicBezTo>
                  <a:pt x="1745" y="232"/>
                  <a:pt x="1774" y="220"/>
                  <a:pt x="1803" y="208"/>
                </a:cubicBezTo>
                <a:cubicBezTo>
                  <a:pt x="1819" y="202"/>
                  <a:pt x="1834" y="196"/>
                  <a:pt x="1850" y="190"/>
                </a:cubicBezTo>
                <a:lnTo>
                  <a:pt x="1850" y="190"/>
                </a:lnTo>
                <a:cubicBezTo>
                  <a:pt x="1851" y="190"/>
                  <a:pt x="1854" y="189"/>
                  <a:pt x="1857" y="188"/>
                </a:cubicBezTo>
                <a:cubicBezTo>
                  <a:pt x="1866" y="185"/>
                  <a:pt x="1874" y="183"/>
                  <a:pt x="1883" y="180"/>
                </a:cubicBezTo>
                <a:lnTo>
                  <a:pt x="1883" y="180"/>
                </a:lnTo>
                <a:cubicBezTo>
                  <a:pt x="1883" y="180"/>
                  <a:pt x="1883" y="180"/>
                  <a:pt x="1883" y="180"/>
                </a:cubicBezTo>
                <a:cubicBezTo>
                  <a:pt x="1882" y="180"/>
                  <a:pt x="1892" y="176"/>
                  <a:pt x="1903" y="171"/>
                </a:cubicBezTo>
                <a:lnTo>
                  <a:pt x="1903" y="171"/>
                </a:lnTo>
                <a:cubicBezTo>
                  <a:pt x="1928" y="168"/>
                  <a:pt x="1953" y="159"/>
                  <a:pt x="1977" y="152"/>
                </a:cubicBezTo>
                <a:cubicBezTo>
                  <a:pt x="1994" y="149"/>
                  <a:pt x="2010" y="144"/>
                  <a:pt x="2027" y="141"/>
                </a:cubicBezTo>
                <a:cubicBezTo>
                  <a:pt x="2037" y="138"/>
                  <a:pt x="2047" y="136"/>
                  <a:pt x="2057" y="135"/>
                </a:cubicBezTo>
                <a:lnTo>
                  <a:pt x="2057" y="135"/>
                </a:lnTo>
                <a:cubicBezTo>
                  <a:pt x="2052" y="136"/>
                  <a:pt x="2050" y="136"/>
                  <a:pt x="2050" y="136"/>
                </a:cubicBezTo>
                <a:cubicBezTo>
                  <a:pt x="2051" y="136"/>
                  <a:pt x="2073" y="132"/>
                  <a:pt x="2078" y="131"/>
                </a:cubicBezTo>
                <a:close/>
                <a:moveTo>
                  <a:pt x="2151" y="1"/>
                </a:moveTo>
                <a:cubicBezTo>
                  <a:pt x="2104" y="1"/>
                  <a:pt x="2055" y="13"/>
                  <a:pt x="2011" y="22"/>
                </a:cubicBezTo>
                <a:cubicBezTo>
                  <a:pt x="1979" y="29"/>
                  <a:pt x="1943" y="34"/>
                  <a:pt x="1912" y="47"/>
                </a:cubicBezTo>
                <a:cubicBezTo>
                  <a:pt x="1912" y="47"/>
                  <a:pt x="1912" y="47"/>
                  <a:pt x="1911" y="47"/>
                </a:cubicBezTo>
                <a:lnTo>
                  <a:pt x="1911" y="47"/>
                </a:lnTo>
                <a:cubicBezTo>
                  <a:pt x="1899" y="49"/>
                  <a:pt x="1886" y="51"/>
                  <a:pt x="1873" y="54"/>
                </a:cubicBezTo>
                <a:cubicBezTo>
                  <a:pt x="1855" y="59"/>
                  <a:pt x="1838" y="66"/>
                  <a:pt x="1821" y="75"/>
                </a:cubicBezTo>
                <a:lnTo>
                  <a:pt x="1821" y="75"/>
                </a:lnTo>
                <a:cubicBezTo>
                  <a:pt x="1397" y="219"/>
                  <a:pt x="1038" y="505"/>
                  <a:pt x="751" y="846"/>
                </a:cubicBezTo>
                <a:cubicBezTo>
                  <a:pt x="452" y="1202"/>
                  <a:pt x="226" y="1616"/>
                  <a:pt x="111" y="2068"/>
                </a:cubicBezTo>
                <a:cubicBezTo>
                  <a:pt x="11" y="2461"/>
                  <a:pt x="0" y="2873"/>
                  <a:pt x="91" y="3268"/>
                </a:cubicBezTo>
                <a:cubicBezTo>
                  <a:pt x="176" y="3639"/>
                  <a:pt x="346" y="3993"/>
                  <a:pt x="584" y="4290"/>
                </a:cubicBezTo>
                <a:cubicBezTo>
                  <a:pt x="827" y="4592"/>
                  <a:pt x="1145" y="4835"/>
                  <a:pt x="1504" y="4981"/>
                </a:cubicBezTo>
                <a:cubicBezTo>
                  <a:pt x="1830" y="5114"/>
                  <a:pt x="2179" y="5175"/>
                  <a:pt x="2529" y="5175"/>
                </a:cubicBezTo>
                <a:cubicBezTo>
                  <a:pt x="2613" y="5175"/>
                  <a:pt x="2697" y="5172"/>
                  <a:pt x="2781" y="5165"/>
                </a:cubicBezTo>
                <a:cubicBezTo>
                  <a:pt x="3212" y="5129"/>
                  <a:pt x="3637" y="5004"/>
                  <a:pt x="4023" y="4812"/>
                </a:cubicBezTo>
                <a:cubicBezTo>
                  <a:pt x="4409" y="4619"/>
                  <a:pt x="4768" y="4361"/>
                  <a:pt x="5050" y="4034"/>
                </a:cubicBezTo>
                <a:cubicBezTo>
                  <a:pt x="5334" y="3705"/>
                  <a:pt x="5546" y="3307"/>
                  <a:pt x="5613" y="2874"/>
                </a:cubicBezTo>
                <a:cubicBezTo>
                  <a:pt x="5647" y="2651"/>
                  <a:pt x="5642" y="2421"/>
                  <a:pt x="5597" y="2201"/>
                </a:cubicBezTo>
                <a:cubicBezTo>
                  <a:pt x="5552" y="1983"/>
                  <a:pt x="5468" y="1776"/>
                  <a:pt x="5357" y="1583"/>
                </a:cubicBezTo>
                <a:cubicBezTo>
                  <a:pt x="5302" y="1487"/>
                  <a:pt x="5239" y="1395"/>
                  <a:pt x="5170" y="1306"/>
                </a:cubicBezTo>
                <a:cubicBezTo>
                  <a:pt x="5170" y="1306"/>
                  <a:pt x="5170" y="1306"/>
                  <a:pt x="5170" y="1306"/>
                </a:cubicBezTo>
                <a:lnTo>
                  <a:pt x="5170" y="1306"/>
                </a:lnTo>
                <a:cubicBezTo>
                  <a:pt x="4904" y="967"/>
                  <a:pt x="4567" y="686"/>
                  <a:pt x="4192" y="474"/>
                </a:cubicBezTo>
                <a:cubicBezTo>
                  <a:pt x="3813" y="261"/>
                  <a:pt x="3393" y="116"/>
                  <a:pt x="2963" y="52"/>
                </a:cubicBezTo>
                <a:cubicBezTo>
                  <a:pt x="2784" y="25"/>
                  <a:pt x="2605" y="11"/>
                  <a:pt x="2426" y="11"/>
                </a:cubicBezTo>
                <a:cubicBezTo>
                  <a:pt x="2361" y="11"/>
                  <a:pt x="2296" y="13"/>
                  <a:pt x="2230" y="17"/>
                </a:cubicBezTo>
                <a:lnTo>
                  <a:pt x="2230" y="17"/>
                </a:lnTo>
                <a:cubicBezTo>
                  <a:pt x="2205" y="5"/>
                  <a:pt x="2178" y="1"/>
                  <a:pt x="2151" y="1"/>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39" name="Google Shape;39;p3"/>
          <p:cNvGrpSpPr/>
          <p:nvPr/>
        </p:nvGrpSpPr>
        <p:grpSpPr>
          <a:xfrm rot="922339">
            <a:off x="10004982" y="4540505"/>
            <a:ext cx="1578148" cy="1880675"/>
            <a:chOff x="3385175" y="4872475"/>
            <a:chExt cx="240875" cy="287050"/>
          </a:xfrm>
        </p:grpSpPr>
        <p:sp>
          <p:nvSpPr>
            <p:cNvPr id="40" name="Google Shape;40;p3"/>
            <p:cNvSpPr/>
            <p:nvPr/>
          </p:nvSpPr>
          <p:spPr>
            <a:xfrm>
              <a:off x="3430875" y="4925650"/>
              <a:ext cx="155425" cy="233875"/>
            </a:xfrm>
            <a:custGeom>
              <a:avLst/>
              <a:gdLst/>
              <a:ahLst/>
              <a:cxnLst/>
              <a:rect l="l" t="t" r="r" b="b"/>
              <a:pathLst>
                <a:path w="6217" h="9355" extrusionOk="0">
                  <a:moveTo>
                    <a:pt x="4130" y="2731"/>
                  </a:moveTo>
                  <a:cubicBezTo>
                    <a:pt x="4392" y="2793"/>
                    <a:pt x="4435" y="2885"/>
                    <a:pt x="4261" y="3009"/>
                  </a:cubicBezTo>
                  <a:cubicBezTo>
                    <a:pt x="4215" y="3089"/>
                    <a:pt x="4149" y="3144"/>
                    <a:pt x="4063" y="3174"/>
                  </a:cubicBezTo>
                  <a:cubicBezTo>
                    <a:pt x="4015" y="3201"/>
                    <a:pt x="3958" y="3225"/>
                    <a:pt x="3898" y="3247"/>
                  </a:cubicBezTo>
                  <a:cubicBezTo>
                    <a:pt x="3963" y="3069"/>
                    <a:pt x="4038" y="2896"/>
                    <a:pt x="4130" y="2731"/>
                  </a:cubicBezTo>
                  <a:close/>
                  <a:moveTo>
                    <a:pt x="1772" y="3435"/>
                  </a:moveTo>
                  <a:cubicBezTo>
                    <a:pt x="1903" y="3435"/>
                    <a:pt x="1986" y="3512"/>
                    <a:pt x="2020" y="3666"/>
                  </a:cubicBezTo>
                  <a:cubicBezTo>
                    <a:pt x="2021" y="3669"/>
                    <a:pt x="2022" y="3671"/>
                    <a:pt x="2023" y="3675"/>
                  </a:cubicBezTo>
                  <a:cubicBezTo>
                    <a:pt x="2006" y="3676"/>
                    <a:pt x="1991" y="3679"/>
                    <a:pt x="1975" y="3682"/>
                  </a:cubicBezTo>
                  <a:cubicBezTo>
                    <a:pt x="1958" y="3684"/>
                    <a:pt x="1940" y="3685"/>
                    <a:pt x="1920" y="3685"/>
                  </a:cubicBezTo>
                  <a:cubicBezTo>
                    <a:pt x="1771" y="3685"/>
                    <a:pt x="1546" y="3624"/>
                    <a:pt x="1520" y="3501"/>
                  </a:cubicBezTo>
                  <a:cubicBezTo>
                    <a:pt x="1618" y="3457"/>
                    <a:pt x="1702" y="3435"/>
                    <a:pt x="1772" y="3435"/>
                  </a:cubicBezTo>
                  <a:close/>
                  <a:moveTo>
                    <a:pt x="2716" y="154"/>
                  </a:moveTo>
                  <a:cubicBezTo>
                    <a:pt x="3288" y="154"/>
                    <a:pt x="3869" y="291"/>
                    <a:pt x="4341" y="510"/>
                  </a:cubicBezTo>
                  <a:cubicBezTo>
                    <a:pt x="4909" y="774"/>
                    <a:pt x="5388" y="1212"/>
                    <a:pt x="5631" y="1797"/>
                  </a:cubicBezTo>
                  <a:cubicBezTo>
                    <a:pt x="5908" y="2462"/>
                    <a:pt x="5759" y="3149"/>
                    <a:pt x="5408" y="3756"/>
                  </a:cubicBezTo>
                  <a:cubicBezTo>
                    <a:pt x="4788" y="4829"/>
                    <a:pt x="3552" y="5831"/>
                    <a:pt x="3896" y="7214"/>
                  </a:cubicBezTo>
                  <a:cubicBezTo>
                    <a:pt x="3896" y="7216"/>
                    <a:pt x="3898" y="7217"/>
                    <a:pt x="3898" y="7220"/>
                  </a:cubicBezTo>
                  <a:cubicBezTo>
                    <a:pt x="3820" y="7369"/>
                    <a:pt x="3658" y="7434"/>
                    <a:pt x="3480" y="7461"/>
                  </a:cubicBezTo>
                  <a:cubicBezTo>
                    <a:pt x="3423" y="6642"/>
                    <a:pt x="3437" y="5818"/>
                    <a:pt x="3537" y="5003"/>
                  </a:cubicBezTo>
                  <a:cubicBezTo>
                    <a:pt x="3601" y="4485"/>
                    <a:pt x="3676" y="3946"/>
                    <a:pt x="3833" y="3441"/>
                  </a:cubicBezTo>
                  <a:cubicBezTo>
                    <a:pt x="4175" y="3332"/>
                    <a:pt x="4559" y="3151"/>
                    <a:pt x="4517" y="2787"/>
                  </a:cubicBezTo>
                  <a:cubicBezTo>
                    <a:pt x="4497" y="2618"/>
                    <a:pt x="4362" y="2513"/>
                    <a:pt x="4225" y="2513"/>
                  </a:cubicBezTo>
                  <a:cubicBezTo>
                    <a:pt x="4141" y="2513"/>
                    <a:pt x="4056" y="2553"/>
                    <a:pt x="3995" y="2640"/>
                  </a:cubicBezTo>
                  <a:cubicBezTo>
                    <a:pt x="3987" y="2652"/>
                    <a:pt x="3985" y="2665"/>
                    <a:pt x="3985" y="2678"/>
                  </a:cubicBezTo>
                  <a:cubicBezTo>
                    <a:pt x="3828" y="2846"/>
                    <a:pt x="3756" y="3091"/>
                    <a:pt x="3696" y="3313"/>
                  </a:cubicBezTo>
                  <a:cubicBezTo>
                    <a:pt x="3678" y="3319"/>
                    <a:pt x="3659" y="3325"/>
                    <a:pt x="3641" y="3331"/>
                  </a:cubicBezTo>
                  <a:cubicBezTo>
                    <a:pt x="3429" y="3400"/>
                    <a:pt x="3213" y="3454"/>
                    <a:pt x="2995" y="3501"/>
                  </a:cubicBezTo>
                  <a:cubicBezTo>
                    <a:pt x="2777" y="3548"/>
                    <a:pt x="2556" y="3587"/>
                    <a:pt x="2336" y="3624"/>
                  </a:cubicBezTo>
                  <a:cubicBezTo>
                    <a:pt x="2277" y="3634"/>
                    <a:pt x="2219" y="3644"/>
                    <a:pt x="2159" y="3654"/>
                  </a:cubicBezTo>
                  <a:cubicBezTo>
                    <a:pt x="2089" y="3465"/>
                    <a:pt x="1989" y="3297"/>
                    <a:pt x="1824" y="3225"/>
                  </a:cubicBezTo>
                  <a:cubicBezTo>
                    <a:pt x="1775" y="3204"/>
                    <a:pt x="1726" y="3194"/>
                    <a:pt x="1678" y="3194"/>
                  </a:cubicBezTo>
                  <a:cubicBezTo>
                    <a:pt x="1518" y="3194"/>
                    <a:pt x="1379" y="3304"/>
                    <a:pt x="1382" y="3476"/>
                  </a:cubicBezTo>
                  <a:cubicBezTo>
                    <a:pt x="1339" y="3630"/>
                    <a:pt x="1520" y="3825"/>
                    <a:pt x="1703" y="3853"/>
                  </a:cubicBezTo>
                  <a:cubicBezTo>
                    <a:pt x="1743" y="3859"/>
                    <a:pt x="1785" y="3862"/>
                    <a:pt x="1827" y="3862"/>
                  </a:cubicBezTo>
                  <a:cubicBezTo>
                    <a:pt x="1908" y="3862"/>
                    <a:pt x="1993" y="3852"/>
                    <a:pt x="2077" y="3837"/>
                  </a:cubicBezTo>
                  <a:cubicBezTo>
                    <a:pt x="2081" y="3848"/>
                    <a:pt x="2085" y="3860"/>
                    <a:pt x="2088" y="3871"/>
                  </a:cubicBezTo>
                  <a:cubicBezTo>
                    <a:pt x="2139" y="4029"/>
                    <a:pt x="2187" y="4187"/>
                    <a:pt x="2231" y="4347"/>
                  </a:cubicBezTo>
                  <a:cubicBezTo>
                    <a:pt x="2319" y="4666"/>
                    <a:pt x="2396" y="4989"/>
                    <a:pt x="2454" y="5315"/>
                  </a:cubicBezTo>
                  <a:cubicBezTo>
                    <a:pt x="2518" y="5674"/>
                    <a:pt x="2557" y="6037"/>
                    <a:pt x="2563" y="6402"/>
                  </a:cubicBezTo>
                  <a:cubicBezTo>
                    <a:pt x="2566" y="6649"/>
                    <a:pt x="2522" y="6907"/>
                    <a:pt x="2519" y="7157"/>
                  </a:cubicBezTo>
                  <a:cubicBezTo>
                    <a:pt x="2517" y="7167"/>
                    <a:pt x="2516" y="7179"/>
                    <a:pt x="2515" y="7189"/>
                  </a:cubicBezTo>
                  <a:cubicBezTo>
                    <a:pt x="2504" y="7253"/>
                    <a:pt x="2490" y="7316"/>
                    <a:pt x="2477" y="7379"/>
                  </a:cubicBezTo>
                  <a:cubicBezTo>
                    <a:pt x="2476" y="7381"/>
                    <a:pt x="2477" y="7383"/>
                    <a:pt x="2477" y="7385"/>
                  </a:cubicBezTo>
                  <a:cubicBezTo>
                    <a:pt x="2377" y="7357"/>
                    <a:pt x="2279" y="7323"/>
                    <a:pt x="2174" y="7281"/>
                  </a:cubicBezTo>
                  <a:cubicBezTo>
                    <a:pt x="2185" y="7134"/>
                    <a:pt x="2189" y="6986"/>
                    <a:pt x="2184" y="6836"/>
                  </a:cubicBezTo>
                  <a:lnTo>
                    <a:pt x="2184" y="6836"/>
                  </a:lnTo>
                  <a:cubicBezTo>
                    <a:pt x="2215" y="6837"/>
                    <a:pt x="2248" y="6838"/>
                    <a:pt x="2280" y="6838"/>
                  </a:cubicBezTo>
                  <a:cubicBezTo>
                    <a:pt x="2300" y="6838"/>
                    <a:pt x="2321" y="6837"/>
                    <a:pt x="2342" y="6836"/>
                  </a:cubicBezTo>
                  <a:cubicBezTo>
                    <a:pt x="2355" y="6836"/>
                    <a:pt x="2355" y="6817"/>
                    <a:pt x="2342" y="6817"/>
                  </a:cubicBezTo>
                  <a:cubicBezTo>
                    <a:pt x="2321" y="6816"/>
                    <a:pt x="2300" y="6816"/>
                    <a:pt x="2279" y="6816"/>
                  </a:cubicBezTo>
                  <a:cubicBezTo>
                    <a:pt x="2247" y="6816"/>
                    <a:pt x="2215" y="6817"/>
                    <a:pt x="2183" y="6817"/>
                  </a:cubicBezTo>
                  <a:cubicBezTo>
                    <a:pt x="2179" y="6746"/>
                    <a:pt x="2174" y="6677"/>
                    <a:pt x="2167" y="6607"/>
                  </a:cubicBezTo>
                  <a:cubicBezTo>
                    <a:pt x="2179" y="6606"/>
                    <a:pt x="2191" y="6606"/>
                    <a:pt x="2203" y="6606"/>
                  </a:cubicBezTo>
                  <a:cubicBezTo>
                    <a:pt x="2242" y="6606"/>
                    <a:pt x="2281" y="6610"/>
                    <a:pt x="2322" y="6617"/>
                  </a:cubicBezTo>
                  <a:cubicBezTo>
                    <a:pt x="2322" y="6617"/>
                    <a:pt x="2323" y="6617"/>
                    <a:pt x="2323" y="6617"/>
                  </a:cubicBezTo>
                  <a:cubicBezTo>
                    <a:pt x="2333" y="6617"/>
                    <a:pt x="2336" y="6604"/>
                    <a:pt x="2326" y="6601"/>
                  </a:cubicBezTo>
                  <a:cubicBezTo>
                    <a:pt x="2290" y="6591"/>
                    <a:pt x="2254" y="6586"/>
                    <a:pt x="2218" y="6586"/>
                  </a:cubicBezTo>
                  <a:cubicBezTo>
                    <a:pt x="2201" y="6586"/>
                    <a:pt x="2183" y="6587"/>
                    <a:pt x="2165" y="6589"/>
                  </a:cubicBezTo>
                  <a:cubicBezTo>
                    <a:pt x="2155" y="6487"/>
                    <a:pt x="2139" y="6387"/>
                    <a:pt x="2120" y="6287"/>
                  </a:cubicBezTo>
                  <a:lnTo>
                    <a:pt x="2120" y="6287"/>
                  </a:lnTo>
                  <a:cubicBezTo>
                    <a:pt x="2142" y="6288"/>
                    <a:pt x="2164" y="6288"/>
                    <a:pt x="2187" y="6288"/>
                  </a:cubicBezTo>
                  <a:cubicBezTo>
                    <a:pt x="2214" y="6288"/>
                    <a:pt x="2242" y="6287"/>
                    <a:pt x="2269" y="6285"/>
                  </a:cubicBezTo>
                  <a:cubicBezTo>
                    <a:pt x="2276" y="6285"/>
                    <a:pt x="2276" y="6274"/>
                    <a:pt x="2269" y="6274"/>
                  </a:cubicBezTo>
                  <a:cubicBezTo>
                    <a:pt x="2241" y="6272"/>
                    <a:pt x="2213" y="6272"/>
                    <a:pt x="2185" y="6272"/>
                  </a:cubicBezTo>
                  <a:cubicBezTo>
                    <a:pt x="2162" y="6272"/>
                    <a:pt x="2139" y="6272"/>
                    <a:pt x="2116" y="6272"/>
                  </a:cubicBezTo>
                  <a:cubicBezTo>
                    <a:pt x="2095" y="6168"/>
                    <a:pt x="2069" y="6065"/>
                    <a:pt x="2037" y="5964"/>
                  </a:cubicBezTo>
                  <a:cubicBezTo>
                    <a:pt x="2073" y="5961"/>
                    <a:pt x="2108" y="5960"/>
                    <a:pt x="2144" y="5960"/>
                  </a:cubicBezTo>
                  <a:cubicBezTo>
                    <a:pt x="2174" y="5960"/>
                    <a:pt x="2203" y="5961"/>
                    <a:pt x="2233" y="5962"/>
                  </a:cubicBezTo>
                  <a:cubicBezTo>
                    <a:pt x="2245" y="5962"/>
                    <a:pt x="2245" y="5944"/>
                    <a:pt x="2233" y="5943"/>
                  </a:cubicBezTo>
                  <a:cubicBezTo>
                    <a:pt x="2204" y="5940"/>
                    <a:pt x="2176" y="5938"/>
                    <a:pt x="2147" y="5938"/>
                  </a:cubicBezTo>
                  <a:cubicBezTo>
                    <a:pt x="2108" y="5938"/>
                    <a:pt x="2069" y="5941"/>
                    <a:pt x="2031" y="5946"/>
                  </a:cubicBezTo>
                  <a:cubicBezTo>
                    <a:pt x="2003" y="5860"/>
                    <a:pt x="1971" y="5776"/>
                    <a:pt x="1935" y="5693"/>
                  </a:cubicBezTo>
                  <a:cubicBezTo>
                    <a:pt x="1923" y="5667"/>
                    <a:pt x="1910" y="5642"/>
                    <a:pt x="1898" y="5616"/>
                  </a:cubicBezTo>
                  <a:cubicBezTo>
                    <a:pt x="1967" y="5616"/>
                    <a:pt x="2035" y="5617"/>
                    <a:pt x="2105" y="5617"/>
                  </a:cubicBezTo>
                  <a:cubicBezTo>
                    <a:pt x="2115" y="5616"/>
                    <a:pt x="2118" y="5599"/>
                    <a:pt x="2108" y="5597"/>
                  </a:cubicBezTo>
                  <a:cubicBezTo>
                    <a:pt x="2066" y="5591"/>
                    <a:pt x="2023" y="5589"/>
                    <a:pt x="1980" y="5589"/>
                  </a:cubicBezTo>
                  <a:cubicBezTo>
                    <a:pt x="1949" y="5589"/>
                    <a:pt x="1917" y="5590"/>
                    <a:pt x="1886" y="5592"/>
                  </a:cubicBezTo>
                  <a:cubicBezTo>
                    <a:pt x="1834" y="5493"/>
                    <a:pt x="1774" y="5397"/>
                    <a:pt x="1710" y="5306"/>
                  </a:cubicBezTo>
                  <a:lnTo>
                    <a:pt x="1710" y="5306"/>
                  </a:lnTo>
                  <a:cubicBezTo>
                    <a:pt x="1749" y="5307"/>
                    <a:pt x="1788" y="5307"/>
                    <a:pt x="1827" y="5307"/>
                  </a:cubicBezTo>
                  <a:cubicBezTo>
                    <a:pt x="1859" y="5307"/>
                    <a:pt x="1891" y="5307"/>
                    <a:pt x="1923" y="5306"/>
                  </a:cubicBezTo>
                  <a:cubicBezTo>
                    <a:pt x="1936" y="5305"/>
                    <a:pt x="1936" y="5285"/>
                    <a:pt x="1923" y="5285"/>
                  </a:cubicBezTo>
                  <a:cubicBezTo>
                    <a:pt x="1889" y="5284"/>
                    <a:pt x="1855" y="5283"/>
                    <a:pt x="1821" y="5283"/>
                  </a:cubicBezTo>
                  <a:cubicBezTo>
                    <a:pt x="1779" y="5283"/>
                    <a:pt x="1738" y="5284"/>
                    <a:pt x="1696" y="5285"/>
                  </a:cubicBezTo>
                  <a:cubicBezTo>
                    <a:pt x="1627" y="5186"/>
                    <a:pt x="1551" y="5092"/>
                    <a:pt x="1473" y="4998"/>
                  </a:cubicBezTo>
                  <a:cubicBezTo>
                    <a:pt x="1527" y="4996"/>
                    <a:pt x="1580" y="4995"/>
                    <a:pt x="1634" y="4995"/>
                  </a:cubicBezTo>
                  <a:cubicBezTo>
                    <a:pt x="1675" y="4995"/>
                    <a:pt x="1717" y="4996"/>
                    <a:pt x="1758" y="4997"/>
                  </a:cubicBezTo>
                  <a:cubicBezTo>
                    <a:pt x="1771" y="4997"/>
                    <a:pt x="1771" y="4978"/>
                    <a:pt x="1758" y="4977"/>
                  </a:cubicBezTo>
                  <a:cubicBezTo>
                    <a:pt x="1705" y="4972"/>
                    <a:pt x="1652" y="4970"/>
                    <a:pt x="1599" y="4970"/>
                  </a:cubicBezTo>
                  <a:cubicBezTo>
                    <a:pt x="1551" y="4970"/>
                    <a:pt x="1503" y="4972"/>
                    <a:pt x="1455" y="4976"/>
                  </a:cubicBezTo>
                  <a:cubicBezTo>
                    <a:pt x="1372" y="4875"/>
                    <a:pt x="1285" y="4776"/>
                    <a:pt x="1202" y="4674"/>
                  </a:cubicBezTo>
                  <a:lnTo>
                    <a:pt x="1202" y="4674"/>
                  </a:lnTo>
                  <a:cubicBezTo>
                    <a:pt x="1351" y="4685"/>
                    <a:pt x="1500" y="4696"/>
                    <a:pt x="1649" y="4705"/>
                  </a:cubicBezTo>
                  <a:cubicBezTo>
                    <a:pt x="1650" y="4705"/>
                    <a:pt x="1650" y="4705"/>
                    <a:pt x="1650" y="4705"/>
                  </a:cubicBezTo>
                  <a:cubicBezTo>
                    <a:pt x="1661" y="4705"/>
                    <a:pt x="1660" y="4688"/>
                    <a:pt x="1649" y="4687"/>
                  </a:cubicBezTo>
                  <a:cubicBezTo>
                    <a:pt x="1495" y="4674"/>
                    <a:pt x="1341" y="4665"/>
                    <a:pt x="1187" y="4655"/>
                  </a:cubicBezTo>
                  <a:cubicBezTo>
                    <a:pt x="1126" y="4581"/>
                    <a:pt x="1068" y="4506"/>
                    <a:pt x="1012" y="4429"/>
                  </a:cubicBezTo>
                  <a:lnTo>
                    <a:pt x="1012" y="4429"/>
                  </a:lnTo>
                  <a:cubicBezTo>
                    <a:pt x="1087" y="4430"/>
                    <a:pt x="1162" y="4431"/>
                    <a:pt x="1237" y="4431"/>
                  </a:cubicBezTo>
                  <a:cubicBezTo>
                    <a:pt x="1283" y="4431"/>
                    <a:pt x="1330" y="4431"/>
                    <a:pt x="1376" y="4430"/>
                  </a:cubicBezTo>
                  <a:cubicBezTo>
                    <a:pt x="1388" y="4429"/>
                    <a:pt x="1388" y="4411"/>
                    <a:pt x="1376" y="4410"/>
                  </a:cubicBezTo>
                  <a:cubicBezTo>
                    <a:pt x="1337" y="4409"/>
                    <a:pt x="1298" y="4409"/>
                    <a:pt x="1259" y="4409"/>
                  </a:cubicBezTo>
                  <a:cubicBezTo>
                    <a:pt x="1172" y="4409"/>
                    <a:pt x="1086" y="4410"/>
                    <a:pt x="999" y="4411"/>
                  </a:cubicBezTo>
                  <a:cubicBezTo>
                    <a:pt x="987" y="4396"/>
                    <a:pt x="976" y="4382"/>
                    <a:pt x="966" y="4367"/>
                  </a:cubicBezTo>
                  <a:cubicBezTo>
                    <a:pt x="899" y="4271"/>
                    <a:pt x="837" y="4172"/>
                    <a:pt x="779" y="4069"/>
                  </a:cubicBezTo>
                  <a:lnTo>
                    <a:pt x="779" y="4069"/>
                  </a:lnTo>
                  <a:cubicBezTo>
                    <a:pt x="881" y="4075"/>
                    <a:pt x="982" y="4081"/>
                    <a:pt x="1084" y="4085"/>
                  </a:cubicBezTo>
                  <a:cubicBezTo>
                    <a:pt x="1084" y="4085"/>
                    <a:pt x="1084" y="4085"/>
                    <a:pt x="1084" y="4085"/>
                  </a:cubicBezTo>
                  <a:cubicBezTo>
                    <a:pt x="1097" y="4085"/>
                    <a:pt x="1097" y="4066"/>
                    <a:pt x="1084" y="4065"/>
                  </a:cubicBezTo>
                  <a:cubicBezTo>
                    <a:pt x="979" y="4058"/>
                    <a:pt x="873" y="4053"/>
                    <a:pt x="767" y="4048"/>
                  </a:cubicBezTo>
                  <a:cubicBezTo>
                    <a:pt x="719" y="3959"/>
                    <a:pt x="672" y="3868"/>
                    <a:pt x="629" y="3774"/>
                  </a:cubicBezTo>
                  <a:cubicBezTo>
                    <a:pt x="666" y="3774"/>
                    <a:pt x="702" y="3774"/>
                    <a:pt x="739" y="3774"/>
                  </a:cubicBezTo>
                  <a:cubicBezTo>
                    <a:pt x="829" y="3774"/>
                    <a:pt x="920" y="3774"/>
                    <a:pt x="1011" y="3771"/>
                  </a:cubicBezTo>
                  <a:cubicBezTo>
                    <a:pt x="1021" y="3771"/>
                    <a:pt x="1021" y="3757"/>
                    <a:pt x="1011" y="3756"/>
                  </a:cubicBezTo>
                  <a:cubicBezTo>
                    <a:pt x="934" y="3753"/>
                    <a:pt x="857" y="3753"/>
                    <a:pt x="780" y="3753"/>
                  </a:cubicBezTo>
                  <a:cubicBezTo>
                    <a:pt x="727" y="3753"/>
                    <a:pt x="673" y="3753"/>
                    <a:pt x="620" y="3753"/>
                  </a:cubicBezTo>
                  <a:cubicBezTo>
                    <a:pt x="570" y="3641"/>
                    <a:pt x="525" y="3526"/>
                    <a:pt x="486" y="3409"/>
                  </a:cubicBezTo>
                  <a:lnTo>
                    <a:pt x="486" y="3409"/>
                  </a:lnTo>
                  <a:cubicBezTo>
                    <a:pt x="573" y="3411"/>
                    <a:pt x="659" y="3412"/>
                    <a:pt x="745" y="3412"/>
                  </a:cubicBezTo>
                  <a:cubicBezTo>
                    <a:pt x="791" y="3412"/>
                    <a:pt x="837" y="3412"/>
                    <a:pt x="884" y="3411"/>
                  </a:cubicBezTo>
                  <a:cubicBezTo>
                    <a:pt x="899" y="3411"/>
                    <a:pt x="899" y="3387"/>
                    <a:pt x="884" y="3387"/>
                  </a:cubicBezTo>
                  <a:cubicBezTo>
                    <a:pt x="843" y="3386"/>
                    <a:pt x="802" y="3385"/>
                    <a:pt x="761" y="3385"/>
                  </a:cubicBezTo>
                  <a:cubicBezTo>
                    <a:pt x="667" y="3385"/>
                    <a:pt x="573" y="3387"/>
                    <a:pt x="479" y="3388"/>
                  </a:cubicBezTo>
                  <a:cubicBezTo>
                    <a:pt x="444" y="3282"/>
                    <a:pt x="415" y="3173"/>
                    <a:pt x="390" y="3063"/>
                  </a:cubicBezTo>
                  <a:lnTo>
                    <a:pt x="390" y="3063"/>
                  </a:lnTo>
                  <a:cubicBezTo>
                    <a:pt x="466" y="3064"/>
                    <a:pt x="541" y="3064"/>
                    <a:pt x="616" y="3064"/>
                  </a:cubicBezTo>
                  <a:cubicBezTo>
                    <a:pt x="663" y="3064"/>
                    <a:pt x="709" y="3064"/>
                    <a:pt x="756" y="3064"/>
                  </a:cubicBezTo>
                  <a:cubicBezTo>
                    <a:pt x="770" y="3063"/>
                    <a:pt x="770" y="3042"/>
                    <a:pt x="756" y="3042"/>
                  </a:cubicBezTo>
                  <a:cubicBezTo>
                    <a:pt x="707" y="3041"/>
                    <a:pt x="659" y="3040"/>
                    <a:pt x="610" y="3040"/>
                  </a:cubicBezTo>
                  <a:cubicBezTo>
                    <a:pt x="535" y="3040"/>
                    <a:pt x="461" y="3041"/>
                    <a:pt x="386" y="3042"/>
                  </a:cubicBezTo>
                  <a:cubicBezTo>
                    <a:pt x="359" y="2913"/>
                    <a:pt x="339" y="2783"/>
                    <a:pt x="327" y="2653"/>
                  </a:cubicBezTo>
                  <a:cubicBezTo>
                    <a:pt x="430" y="2649"/>
                    <a:pt x="532" y="2646"/>
                    <a:pt x="634" y="2646"/>
                  </a:cubicBezTo>
                  <a:cubicBezTo>
                    <a:pt x="699" y="2646"/>
                    <a:pt x="764" y="2647"/>
                    <a:pt x="829" y="2650"/>
                  </a:cubicBezTo>
                  <a:cubicBezTo>
                    <a:pt x="829" y="2650"/>
                    <a:pt x="829" y="2650"/>
                    <a:pt x="829" y="2650"/>
                  </a:cubicBezTo>
                  <a:cubicBezTo>
                    <a:pt x="848" y="2650"/>
                    <a:pt x="847" y="2621"/>
                    <a:pt x="829" y="2620"/>
                  </a:cubicBezTo>
                  <a:cubicBezTo>
                    <a:pt x="766" y="2617"/>
                    <a:pt x="703" y="2615"/>
                    <a:pt x="640" y="2615"/>
                  </a:cubicBezTo>
                  <a:cubicBezTo>
                    <a:pt x="535" y="2615"/>
                    <a:pt x="430" y="2620"/>
                    <a:pt x="325" y="2630"/>
                  </a:cubicBezTo>
                  <a:cubicBezTo>
                    <a:pt x="315" y="2508"/>
                    <a:pt x="313" y="2388"/>
                    <a:pt x="320" y="2268"/>
                  </a:cubicBezTo>
                  <a:cubicBezTo>
                    <a:pt x="446" y="2260"/>
                    <a:pt x="574" y="2253"/>
                    <a:pt x="701" y="2243"/>
                  </a:cubicBezTo>
                  <a:cubicBezTo>
                    <a:pt x="715" y="2242"/>
                    <a:pt x="715" y="2221"/>
                    <a:pt x="702" y="2221"/>
                  </a:cubicBezTo>
                  <a:cubicBezTo>
                    <a:pt x="702" y="2221"/>
                    <a:pt x="701" y="2221"/>
                    <a:pt x="701" y="2221"/>
                  </a:cubicBezTo>
                  <a:cubicBezTo>
                    <a:pt x="574" y="2229"/>
                    <a:pt x="447" y="2239"/>
                    <a:pt x="320" y="2249"/>
                  </a:cubicBezTo>
                  <a:cubicBezTo>
                    <a:pt x="328" y="2113"/>
                    <a:pt x="347" y="1976"/>
                    <a:pt x="376" y="1844"/>
                  </a:cubicBezTo>
                  <a:cubicBezTo>
                    <a:pt x="477" y="1845"/>
                    <a:pt x="577" y="1846"/>
                    <a:pt x="678" y="1846"/>
                  </a:cubicBezTo>
                  <a:cubicBezTo>
                    <a:pt x="734" y="1846"/>
                    <a:pt x="790" y="1846"/>
                    <a:pt x="847" y="1845"/>
                  </a:cubicBezTo>
                  <a:cubicBezTo>
                    <a:pt x="864" y="1845"/>
                    <a:pt x="864" y="1818"/>
                    <a:pt x="847" y="1817"/>
                  </a:cubicBezTo>
                  <a:cubicBezTo>
                    <a:pt x="800" y="1816"/>
                    <a:pt x="753" y="1816"/>
                    <a:pt x="705" y="1816"/>
                  </a:cubicBezTo>
                  <a:cubicBezTo>
                    <a:pt x="597" y="1816"/>
                    <a:pt x="490" y="1817"/>
                    <a:pt x="382" y="1818"/>
                  </a:cubicBezTo>
                  <a:cubicBezTo>
                    <a:pt x="409" y="1703"/>
                    <a:pt x="444" y="1590"/>
                    <a:pt x="490" y="1480"/>
                  </a:cubicBezTo>
                  <a:cubicBezTo>
                    <a:pt x="597" y="1480"/>
                    <a:pt x="705" y="1481"/>
                    <a:pt x="812" y="1481"/>
                  </a:cubicBezTo>
                  <a:cubicBezTo>
                    <a:pt x="890" y="1481"/>
                    <a:pt x="969" y="1480"/>
                    <a:pt x="1048" y="1480"/>
                  </a:cubicBezTo>
                  <a:cubicBezTo>
                    <a:pt x="1065" y="1480"/>
                    <a:pt x="1065" y="1453"/>
                    <a:pt x="1048" y="1453"/>
                  </a:cubicBezTo>
                  <a:cubicBezTo>
                    <a:pt x="971" y="1452"/>
                    <a:pt x="894" y="1452"/>
                    <a:pt x="817" y="1452"/>
                  </a:cubicBezTo>
                  <a:cubicBezTo>
                    <a:pt x="712" y="1452"/>
                    <a:pt x="607" y="1452"/>
                    <a:pt x="502" y="1453"/>
                  </a:cubicBezTo>
                  <a:cubicBezTo>
                    <a:pt x="560" y="1317"/>
                    <a:pt x="632" y="1186"/>
                    <a:pt x="719" y="1061"/>
                  </a:cubicBezTo>
                  <a:cubicBezTo>
                    <a:pt x="815" y="1062"/>
                    <a:pt x="912" y="1063"/>
                    <a:pt x="1008" y="1063"/>
                  </a:cubicBezTo>
                  <a:cubicBezTo>
                    <a:pt x="1064" y="1063"/>
                    <a:pt x="1119" y="1062"/>
                    <a:pt x="1175" y="1061"/>
                  </a:cubicBezTo>
                  <a:cubicBezTo>
                    <a:pt x="1194" y="1061"/>
                    <a:pt x="1194" y="1033"/>
                    <a:pt x="1175" y="1033"/>
                  </a:cubicBezTo>
                  <a:cubicBezTo>
                    <a:pt x="1114" y="1031"/>
                    <a:pt x="1053" y="1031"/>
                    <a:pt x="991" y="1031"/>
                  </a:cubicBezTo>
                  <a:cubicBezTo>
                    <a:pt x="908" y="1031"/>
                    <a:pt x="824" y="1032"/>
                    <a:pt x="740" y="1033"/>
                  </a:cubicBezTo>
                  <a:cubicBezTo>
                    <a:pt x="759" y="1006"/>
                    <a:pt x="778" y="980"/>
                    <a:pt x="798" y="955"/>
                  </a:cubicBezTo>
                  <a:cubicBezTo>
                    <a:pt x="860" y="876"/>
                    <a:pt x="928" y="805"/>
                    <a:pt x="1001" y="738"/>
                  </a:cubicBezTo>
                  <a:cubicBezTo>
                    <a:pt x="1162" y="719"/>
                    <a:pt x="1324" y="712"/>
                    <a:pt x="1487" y="712"/>
                  </a:cubicBezTo>
                  <a:cubicBezTo>
                    <a:pt x="1505" y="712"/>
                    <a:pt x="1523" y="712"/>
                    <a:pt x="1540" y="712"/>
                  </a:cubicBezTo>
                  <a:cubicBezTo>
                    <a:pt x="1555" y="712"/>
                    <a:pt x="1554" y="689"/>
                    <a:pt x="1540" y="689"/>
                  </a:cubicBezTo>
                  <a:cubicBezTo>
                    <a:pt x="1494" y="686"/>
                    <a:pt x="1447" y="685"/>
                    <a:pt x="1401" y="685"/>
                  </a:cubicBezTo>
                  <a:cubicBezTo>
                    <a:pt x="1278" y="685"/>
                    <a:pt x="1155" y="694"/>
                    <a:pt x="1033" y="710"/>
                  </a:cubicBezTo>
                  <a:cubicBezTo>
                    <a:pt x="1152" y="604"/>
                    <a:pt x="1285" y="516"/>
                    <a:pt x="1425" y="442"/>
                  </a:cubicBezTo>
                  <a:cubicBezTo>
                    <a:pt x="1465" y="442"/>
                    <a:pt x="1504" y="441"/>
                    <a:pt x="1544" y="441"/>
                  </a:cubicBezTo>
                  <a:cubicBezTo>
                    <a:pt x="1713" y="441"/>
                    <a:pt x="1882" y="447"/>
                    <a:pt x="2051" y="456"/>
                  </a:cubicBezTo>
                  <a:cubicBezTo>
                    <a:pt x="2051" y="456"/>
                    <a:pt x="2051" y="456"/>
                    <a:pt x="2052" y="456"/>
                  </a:cubicBezTo>
                  <a:cubicBezTo>
                    <a:pt x="2072" y="456"/>
                    <a:pt x="2072" y="425"/>
                    <a:pt x="2051" y="423"/>
                  </a:cubicBezTo>
                  <a:cubicBezTo>
                    <a:pt x="1920" y="412"/>
                    <a:pt x="1789" y="407"/>
                    <a:pt x="1658" y="407"/>
                  </a:cubicBezTo>
                  <a:cubicBezTo>
                    <a:pt x="1602" y="407"/>
                    <a:pt x="1546" y="408"/>
                    <a:pt x="1490" y="409"/>
                  </a:cubicBezTo>
                  <a:cubicBezTo>
                    <a:pt x="1861" y="231"/>
                    <a:pt x="2286" y="154"/>
                    <a:pt x="2716" y="154"/>
                  </a:cubicBezTo>
                  <a:close/>
                  <a:moveTo>
                    <a:pt x="3651" y="3495"/>
                  </a:moveTo>
                  <a:lnTo>
                    <a:pt x="3651" y="3495"/>
                  </a:lnTo>
                  <a:cubicBezTo>
                    <a:pt x="3549" y="3903"/>
                    <a:pt x="3473" y="4320"/>
                    <a:pt x="3414" y="4736"/>
                  </a:cubicBezTo>
                  <a:cubicBezTo>
                    <a:pt x="3286" y="5645"/>
                    <a:pt x="3256" y="6560"/>
                    <a:pt x="3320" y="7475"/>
                  </a:cubicBezTo>
                  <a:cubicBezTo>
                    <a:pt x="3293" y="7476"/>
                    <a:pt x="3267" y="7476"/>
                    <a:pt x="3241" y="7476"/>
                  </a:cubicBezTo>
                  <a:cubicBezTo>
                    <a:pt x="3139" y="7476"/>
                    <a:pt x="3042" y="7470"/>
                    <a:pt x="2961" y="7466"/>
                  </a:cubicBezTo>
                  <a:cubicBezTo>
                    <a:pt x="2829" y="7458"/>
                    <a:pt x="2710" y="7441"/>
                    <a:pt x="2596" y="7415"/>
                  </a:cubicBezTo>
                  <a:cubicBezTo>
                    <a:pt x="2622" y="7354"/>
                    <a:pt x="2643" y="7294"/>
                    <a:pt x="2657" y="7228"/>
                  </a:cubicBezTo>
                  <a:cubicBezTo>
                    <a:pt x="2666" y="7186"/>
                    <a:pt x="2674" y="7144"/>
                    <a:pt x="2671" y="7102"/>
                  </a:cubicBezTo>
                  <a:cubicBezTo>
                    <a:pt x="2753" y="6681"/>
                    <a:pt x="2688" y="6174"/>
                    <a:pt x="2645" y="5788"/>
                  </a:cubicBezTo>
                  <a:cubicBezTo>
                    <a:pt x="2584" y="5247"/>
                    <a:pt x="2466" y="4717"/>
                    <a:pt x="2313" y="4196"/>
                  </a:cubicBezTo>
                  <a:cubicBezTo>
                    <a:pt x="2281" y="4089"/>
                    <a:pt x="2252" y="3951"/>
                    <a:pt x="2211" y="3811"/>
                  </a:cubicBezTo>
                  <a:cubicBezTo>
                    <a:pt x="2289" y="3795"/>
                    <a:pt x="2366" y="3779"/>
                    <a:pt x="2438" y="3766"/>
                  </a:cubicBezTo>
                  <a:cubicBezTo>
                    <a:pt x="2798" y="3705"/>
                    <a:pt x="3157" y="3635"/>
                    <a:pt x="3508" y="3534"/>
                  </a:cubicBezTo>
                  <a:cubicBezTo>
                    <a:pt x="3551" y="3522"/>
                    <a:pt x="3599" y="3509"/>
                    <a:pt x="3651" y="3495"/>
                  </a:cubicBezTo>
                  <a:close/>
                  <a:moveTo>
                    <a:pt x="4017" y="7239"/>
                  </a:moveTo>
                  <a:cubicBezTo>
                    <a:pt x="4196" y="7473"/>
                    <a:pt x="3988" y="7768"/>
                    <a:pt x="3739" y="7870"/>
                  </a:cubicBezTo>
                  <a:cubicBezTo>
                    <a:pt x="3554" y="7945"/>
                    <a:pt x="3348" y="7953"/>
                    <a:pt x="3151" y="7958"/>
                  </a:cubicBezTo>
                  <a:cubicBezTo>
                    <a:pt x="3103" y="7960"/>
                    <a:pt x="3052" y="7961"/>
                    <a:pt x="3000" y="7961"/>
                  </a:cubicBezTo>
                  <a:cubicBezTo>
                    <a:pt x="2702" y="7961"/>
                    <a:pt x="2348" y="7930"/>
                    <a:pt x="2102" y="7767"/>
                  </a:cubicBezTo>
                  <a:cubicBezTo>
                    <a:pt x="2101" y="7764"/>
                    <a:pt x="2099" y="7760"/>
                    <a:pt x="2096" y="7758"/>
                  </a:cubicBezTo>
                  <a:cubicBezTo>
                    <a:pt x="2030" y="7670"/>
                    <a:pt x="1937" y="7626"/>
                    <a:pt x="1937" y="7499"/>
                  </a:cubicBezTo>
                  <a:cubicBezTo>
                    <a:pt x="1939" y="7404"/>
                    <a:pt x="1999" y="7335"/>
                    <a:pt x="2062" y="7272"/>
                  </a:cubicBezTo>
                  <a:cubicBezTo>
                    <a:pt x="2062" y="7285"/>
                    <a:pt x="2062" y="7298"/>
                    <a:pt x="2063" y="7311"/>
                  </a:cubicBezTo>
                  <a:cubicBezTo>
                    <a:pt x="2063" y="7312"/>
                    <a:pt x="2063" y="7312"/>
                    <a:pt x="2063" y="7313"/>
                  </a:cubicBezTo>
                  <a:cubicBezTo>
                    <a:pt x="2049" y="7324"/>
                    <a:pt x="2040" y="7343"/>
                    <a:pt x="2049" y="7363"/>
                  </a:cubicBezTo>
                  <a:cubicBezTo>
                    <a:pt x="2071" y="7415"/>
                    <a:pt x="2139" y="7444"/>
                    <a:pt x="2187" y="7468"/>
                  </a:cubicBezTo>
                  <a:cubicBezTo>
                    <a:pt x="2232" y="7490"/>
                    <a:pt x="2284" y="7512"/>
                    <a:pt x="2335" y="7512"/>
                  </a:cubicBezTo>
                  <a:cubicBezTo>
                    <a:pt x="2341" y="7512"/>
                    <a:pt x="2347" y="7512"/>
                    <a:pt x="2353" y="7511"/>
                  </a:cubicBezTo>
                  <a:cubicBezTo>
                    <a:pt x="2546" y="7598"/>
                    <a:pt x="2810" y="7611"/>
                    <a:pt x="3020" y="7611"/>
                  </a:cubicBezTo>
                  <a:cubicBezTo>
                    <a:pt x="3088" y="7611"/>
                    <a:pt x="3150" y="7610"/>
                    <a:pt x="3203" y="7609"/>
                  </a:cubicBezTo>
                  <a:cubicBezTo>
                    <a:pt x="3255" y="7608"/>
                    <a:pt x="3318" y="7606"/>
                    <a:pt x="3385" y="7602"/>
                  </a:cubicBezTo>
                  <a:cubicBezTo>
                    <a:pt x="3393" y="7605"/>
                    <a:pt x="3402" y="7606"/>
                    <a:pt x="3410" y="7606"/>
                  </a:cubicBezTo>
                  <a:cubicBezTo>
                    <a:pt x="3423" y="7606"/>
                    <a:pt x="3435" y="7603"/>
                    <a:pt x="3446" y="7598"/>
                  </a:cubicBezTo>
                  <a:cubicBezTo>
                    <a:pt x="3699" y="7574"/>
                    <a:pt x="3983" y="7501"/>
                    <a:pt x="4018" y="7246"/>
                  </a:cubicBezTo>
                  <a:cubicBezTo>
                    <a:pt x="4018" y="7244"/>
                    <a:pt x="4018" y="7241"/>
                    <a:pt x="4017" y="7239"/>
                  </a:cubicBezTo>
                  <a:close/>
                  <a:moveTo>
                    <a:pt x="1924" y="7769"/>
                  </a:moveTo>
                  <a:lnTo>
                    <a:pt x="1924" y="7769"/>
                  </a:lnTo>
                  <a:cubicBezTo>
                    <a:pt x="1948" y="7791"/>
                    <a:pt x="1974" y="7807"/>
                    <a:pt x="2003" y="7817"/>
                  </a:cubicBezTo>
                  <a:cubicBezTo>
                    <a:pt x="2201" y="8041"/>
                    <a:pt x="2606" y="8109"/>
                    <a:pt x="2980" y="8109"/>
                  </a:cubicBezTo>
                  <a:cubicBezTo>
                    <a:pt x="3216" y="8109"/>
                    <a:pt x="3441" y="8082"/>
                    <a:pt x="3593" y="8051"/>
                  </a:cubicBezTo>
                  <a:cubicBezTo>
                    <a:pt x="3762" y="8016"/>
                    <a:pt x="3943" y="7916"/>
                    <a:pt x="4070" y="7784"/>
                  </a:cubicBezTo>
                  <a:lnTo>
                    <a:pt x="4070" y="7784"/>
                  </a:lnTo>
                  <a:cubicBezTo>
                    <a:pt x="4147" y="8237"/>
                    <a:pt x="3647" y="8429"/>
                    <a:pt x="3109" y="8429"/>
                  </a:cubicBezTo>
                  <a:cubicBezTo>
                    <a:pt x="2486" y="8429"/>
                    <a:pt x="1813" y="8172"/>
                    <a:pt x="1924" y="7769"/>
                  </a:cubicBezTo>
                  <a:close/>
                  <a:moveTo>
                    <a:pt x="4152" y="8184"/>
                  </a:moveTo>
                  <a:cubicBezTo>
                    <a:pt x="4209" y="8694"/>
                    <a:pt x="3576" y="8882"/>
                    <a:pt x="3143" y="8882"/>
                  </a:cubicBezTo>
                  <a:cubicBezTo>
                    <a:pt x="3140" y="8882"/>
                    <a:pt x="3137" y="8882"/>
                    <a:pt x="3134" y="8882"/>
                  </a:cubicBezTo>
                  <a:cubicBezTo>
                    <a:pt x="2712" y="8879"/>
                    <a:pt x="1889" y="8813"/>
                    <a:pt x="1916" y="8244"/>
                  </a:cubicBezTo>
                  <a:lnTo>
                    <a:pt x="1916" y="8244"/>
                  </a:lnTo>
                  <a:cubicBezTo>
                    <a:pt x="2124" y="8449"/>
                    <a:pt x="2505" y="8509"/>
                    <a:pt x="2770" y="8539"/>
                  </a:cubicBezTo>
                  <a:cubicBezTo>
                    <a:pt x="2839" y="8547"/>
                    <a:pt x="2922" y="8552"/>
                    <a:pt x="3012" y="8552"/>
                  </a:cubicBezTo>
                  <a:cubicBezTo>
                    <a:pt x="3402" y="8552"/>
                    <a:pt x="3935" y="8466"/>
                    <a:pt x="4152" y="8184"/>
                  </a:cubicBezTo>
                  <a:close/>
                  <a:moveTo>
                    <a:pt x="2232" y="8852"/>
                  </a:moveTo>
                  <a:lnTo>
                    <a:pt x="2232" y="8852"/>
                  </a:lnTo>
                  <a:cubicBezTo>
                    <a:pt x="2522" y="8974"/>
                    <a:pt x="2884" y="9025"/>
                    <a:pt x="3075" y="9031"/>
                  </a:cubicBezTo>
                  <a:cubicBezTo>
                    <a:pt x="3088" y="9031"/>
                    <a:pt x="3100" y="9031"/>
                    <a:pt x="3113" y="9031"/>
                  </a:cubicBezTo>
                  <a:cubicBezTo>
                    <a:pt x="3341" y="9031"/>
                    <a:pt x="3619" y="8980"/>
                    <a:pt x="3850" y="8871"/>
                  </a:cubicBezTo>
                  <a:lnTo>
                    <a:pt x="3850" y="8871"/>
                  </a:lnTo>
                  <a:cubicBezTo>
                    <a:pt x="3659" y="9085"/>
                    <a:pt x="3411" y="9201"/>
                    <a:pt x="3088" y="9201"/>
                  </a:cubicBezTo>
                  <a:cubicBezTo>
                    <a:pt x="3080" y="9201"/>
                    <a:pt x="3071" y="9201"/>
                    <a:pt x="3063" y="9201"/>
                  </a:cubicBezTo>
                  <a:cubicBezTo>
                    <a:pt x="2743" y="9195"/>
                    <a:pt x="2448" y="9072"/>
                    <a:pt x="2232" y="8852"/>
                  </a:cubicBezTo>
                  <a:close/>
                  <a:moveTo>
                    <a:pt x="2731" y="1"/>
                  </a:moveTo>
                  <a:cubicBezTo>
                    <a:pt x="2168" y="1"/>
                    <a:pt x="1614" y="129"/>
                    <a:pt x="1166" y="425"/>
                  </a:cubicBezTo>
                  <a:cubicBezTo>
                    <a:pt x="251" y="1031"/>
                    <a:pt x="1" y="2242"/>
                    <a:pt x="293" y="3250"/>
                  </a:cubicBezTo>
                  <a:cubicBezTo>
                    <a:pt x="478" y="3884"/>
                    <a:pt x="843" y="4458"/>
                    <a:pt x="1268" y="4957"/>
                  </a:cubicBezTo>
                  <a:cubicBezTo>
                    <a:pt x="1448" y="5170"/>
                    <a:pt x="1616" y="5376"/>
                    <a:pt x="1747" y="5607"/>
                  </a:cubicBezTo>
                  <a:cubicBezTo>
                    <a:pt x="1738" y="5608"/>
                    <a:pt x="1729" y="5609"/>
                    <a:pt x="1719" y="5610"/>
                  </a:cubicBezTo>
                  <a:cubicBezTo>
                    <a:pt x="1712" y="5611"/>
                    <a:pt x="1713" y="5624"/>
                    <a:pt x="1720" y="5624"/>
                  </a:cubicBezTo>
                  <a:cubicBezTo>
                    <a:pt x="1720" y="5624"/>
                    <a:pt x="1721" y="5624"/>
                    <a:pt x="1721" y="5624"/>
                  </a:cubicBezTo>
                  <a:cubicBezTo>
                    <a:pt x="1732" y="5623"/>
                    <a:pt x="1744" y="5623"/>
                    <a:pt x="1755" y="5622"/>
                  </a:cubicBezTo>
                  <a:cubicBezTo>
                    <a:pt x="1826" y="5748"/>
                    <a:pt x="1886" y="5882"/>
                    <a:pt x="1930" y="6029"/>
                  </a:cubicBezTo>
                  <a:cubicBezTo>
                    <a:pt x="2045" y="6405"/>
                    <a:pt x="2059" y="6797"/>
                    <a:pt x="2062" y="7187"/>
                  </a:cubicBezTo>
                  <a:cubicBezTo>
                    <a:pt x="1917" y="7193"/>
                    <a:pt x="1815" y="7346"/>
                    <a:pt x="1808" y="7483"/>
                  </a:cubicBezTo>
                  <a:cubicBezTo>
                    <a:pt x="1806" y="7547"/>
                    <a:pt x="1827" y="7627"/>
                    <a:pt x="1866" y="7694"/>
                  </a:cubicBezTo>
                  <a:cubicBezTo>
                    <a:pt x="1736" y="7819"/>
                    <a:pt x="1742" y="8003"/>
                    <a:pt x="1844" y="8157"/>
                  </a:cubicBezTo>
                  <a:cubicBezTo>
                    <a:pt x="1706" y="8432"/>
                    <a:pt x="1835" y="8629"/>
                    <a:pt x="2061" y="8766"/>
                  </a:cubicBezTo>
                  <a:cubicBezTo>
                    <a:pt x="2195" y="9160"/>
                    <a:pt x="2628" y="9354"/>
                    <a:pt x="3067" y="9354"/>
                  </a:cubicBezTo>
                  <a:cubicBezTo>
                    <a:pt x="3541" y="9354"/>
                    <a:pt x="4021" y="9127"/>
                    <a:pt x="4132" y="8679"/>
                  </a:cubicBezTo>
                  <a:cubicBezTo>
                    <a:pt x="4294" y="8515"/>
                    <a:pt x="4365" y="8294"/>
                    <a:pt x="4250" y="8005"/>
                  </a:cubicBezTo>
                  <a:cubicBezTo>
                    <a:pt x="4248" y="7999"/>
                    <a:pt x="4244" y="7994"/>
                    <a:pt x="4241" y="7990"/>
                  </a:cubicBezTo>
                  <a:cubicBezTo>
                    <a:pt x="4258" y="7901"/>
                    <a:pt x="4252" y="7799"/>
                    <a:pt x="4213" y="7681"/>
                  </a:cubicBezTo>
                  <a:cubicBezTo>
                    <a:pt x="4206" y="7661"/>
                    <a:pt x="4194" y="7647"/>
                    <a:pt x="4180" y="7637"/>
                  </a:cubicBezTo>
                  <a:cubicBezTo>
                    <a:pt x="4275" y="7462"/>
                    <a:pt x="4267" y="7260"/>
                    <a:pt x="4054" y="7083"/>
                  </a:cubicBezTo>
                  <a:cubicBezTo>
                    <a:pt x="4043" y="7073"/>
                    <a:pt x="4029" y="7069"/>
                    <a:pt x="4017" y="7068"/>
                  </a:cubicBezTo>
                  <a:cubicBezTo>
                    <a:pt x="3810" y="5570"/>
                    <a:pt x="5314" y="4589"/>
                    <a:pt x="5792" y="3295"/>
                  </a:cubicBezTo>
                  <a:cubicBezTo>
                    <a:pt x="6217" y="2149"/>
                    <a:pt x="5607" y="992"/>
                    <a:pt x="4564" y="445"/>
                  </a:cubicBezTo>
                  <a:cubicBezTo>
                    <a:pt x="4038" y="170"/>
                    <a:pt x="3379" y="1"/>
                    <a:pt x="27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 name="Google Shape;41;p3"/>
            <p:cNvSpPr/>
            <p:nvPr/>
          </p:nvSpPr>
          <p:spPr>
            <a:xfrm>
              <a:off x="3385175" y="4970425"/>
              <a:ext cx="36575" cy="24600"/>
            </a:xfrm>
            <a:custGeom>
              <a:avLst/>
              <a:gdLst/>
              <a:ahLst/>
              <a:cxnLst/>
              <a:rect l="l" t="t" r="r" b="b"/>
              <a:pathLst>
                <a:path w="1463" h="984" extrusionOk="0">
                  <a:moveTo>
                    <a:pt x="179" y="166"/>
                  </a:moveTo>
                  <a:cubicBezTo>
                    <a:pt x="537" y="276"/>
                    <a:pt x="922" y="337"/>
                    <a:pt x="1286" y="429"/>
                  </a:cubicBezTo>
                  <a:cubicBezTo>
                    <a:pt x="1286" y="430"/>
                    <a:pt x="1285" y="431"/>
                    <a:pt x="1285" y="433"/>
                  </a:cubicBezTo>
                  <a:cubicBezTo>
                    <a:pt x="1279" y="516"/>
                    <a:pt x="1285" y="589"/>
                    <a:pt x="1300" y="666"/>
                  </a:cubicBezTo>
                  <a:cubicBezTo>
                    <a:pt x="964" y="700"/>
                    <a:pt x="552" y="729"/>
                    <a:pt x="260" y="887"/>
                  </a:cubicBezTo>
                  <a:cubicBezTo>
                    <a:pt x="230" y="647"/>
                    <a:pt x="198" y="408"/>
                    <a:pt x="179" y="166"/>
                  </a:cubicBezTo>
                  <a:close/>
                  <a:moveTo>
                    <a:pt x="83" y="0"/>
                  </a:moveTo>
                  <a:cubicBezTo>
                    <a:pt x="29" y="0"/>
                    <a:pt x="0" y="55"/>
                    <a:pt x="20" y="95"/>
                  </a:cubicBezTo>
                  <a:cubicBezTo>
                    <a:pt x="18" y="382"/>
                    <a:pt x="53" y="672"/>
                    <a:pt x="151" y="944"/>
                  </a:cubicBezTo>
                  <a:cubicBezTo>
                    <a:pt x="160" y="970"/>
                    <a:pt x="187" y="984"/>
                    <a:pt x="212" y="984"/>
                  </a:cubicBezTo>
                  <a:cubicBezTo>
                    <a:pt x="225" y="984"/>
                    <a:pt x="238" y="980"/>
                    <a:pt x="248" y="973"/>
                  </a:cubicBezTo>
                  <a:cubicBezTo>
                    <a:pt x="250" y="973"/>
                    <a:pt x="253" y="973"/>
                    <a:pt x="255" y="973"/>
                  </a:cubicBezTo>
                  <a:cubicBezTo>
                    <a:pt x="418" y="973"/>
                    <a:pt x="579" y="918"/>
                    <a:pt x="739" y="887"/>
                  </a:cubicBezTo>
                  <a:cubicBezTo>
                    <a:pt x="952" y="846"/>
                    <a:pt x="1168" y="815"/>
                    <a:pt x="1384" y="792"/>
                  </a:cubicBezTo>
                  <a:cubicBezTo>
                    <a:pt x="1427" y="787"/>
                    <a:pt x="1462" y="752"/>
                    <a:pt x="1450" y="706"/>
                  </a:cubicBezTo>
                  <a:cubicBezTo>
                    <a:pt x="1425" y="614"/>
                    <a:pt x="1417" y="527"/>
                    <a:pt x="1419" y="433"/>
                  </a:cubicBezTo>
                  <a:cubicBezTo>
                    <a:pt x="1419" y="429"/>
                    <a:pt x="1418" y="426"/>
                    <a:pt x="1418" y="423"/>
                  </a:cubicBezTo>
                  <a:cubicBezTo>
                    <a:pt x="1419" y="411"/>
                    <a:pt x="1415" y="397"/>
                    <a:pt x="1403" y="388"/>
                  </a:cubicBezTo>
                  <a:cubicBezTo>
                    <a:pt x="1397" y="380"/>
                    <a:pt x="1388" y="375"/>
                    <a:pt x="1378" y="371"/>
                  </a:cubicBezTo>
                  <a:cubicBezTo>
                    <a:pt x="1021" y="129"/>
                    <a:pt x="512" y="63"/>
                    <a:pt x="96" y="1"/>
                  </a:cubicBezTo>
                  <a:cubicBezTo>
                    <a:pt x="91" y="1"/>
                    <a:pt x="87" y="0"/>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 name="Google Shape;42;p3"/>
            <p:cNvSpPr/>
            <p:nvPr/>
          </p:nvSpPr>
          <p:spPr>
            <a:xfrm>
              <a:off x="3417575" y="4896675"/>
              <a:ext cx="38550" cy="36425"/>
            </a:xfrm>
            <a:custGeom>
              <a:avLst/>
              <a:gdLst/>
              <a:ahLst/>
              <a:cxnLst/>
              <a:rect l="l" t="t" r="r" b="b"/>
              <a:pathLst>
                <a:path w="1542" h="1457" extrusionOk="0">
                  <a:moveTo>
                    <a:pt x="765" y="168"/>
                  </a:moveTo>
                  <a:cubicBezTo>
                    <a:pt x="945" y="527"/>
                    <a:pt x="1146" y="876"/>
                    <a:pt x="1343" y="1226"/>
                  </a:cubicBezTo>
                  <a:cubicBezTo>
                    <a:pt x="1285" y="1249"/>
                    <a:pt x="1236" y="1263"/>
                    <a:pt x="1186" y="1263"/>
                  </a:cubicBezTo>
                  <a:cubicBezTo>
                    <a:pt x="1123" y="1263"/>
                    <a:pt x="1059" y="1240"/>
                    <a:pt x="977" y="1185"/>
                  </a:cubicBezTo>
                  <a:cubicBezTo>
                    <a:pt x="887" y="1124"/>
                    <a:pt x="803" y="1051"/>
                    <a:pt x="715" y="988"/>
                  </a:cubicBezTo>
                  <a:cubicBezTo>
                    <a:pt x="543" y="864"/>
                    <a:pt x="366" y="736"/>
                    <a:pt x="172" y="650"/>
                  </a:cubicBezTo>
                  <a:cubicBezTo>
                    <a:pt x="355" y="465"/>
                    <a:pt x="560" y="325"/>
                    <a:pt x="765" y="168"/>
                  </a:cubicBezTo>
                  <a:close/>
                  <a:moveTo>
                    <a:pt x="809" y="1"/>
                  </a:moveTo>
                  <a:cubicBezTo>
                    <a:pt x="796" y="1"/>
                    <a:pt x="784" y="4"/>
                    <a:pt x="772" y="11"/>
                  </a:cubicBezTo>
                  <a:cubicBezTo>
                    <a:pt x="763" y="7"/>
                    <a:pt x="752" y="5"/>
                    <a:pt x="741" y="5"/>
                  </a:cubicBezTo>
                  <a:cubicBezTo>
                    <a:pt x="729" y="5"/>
                    <a:pt x="716" y="7"/>
                    <a:pt x="703" y="12"/>
                  </a:cubicBezTo>
                  <a:cubicBezTo>
                    <a:pt x="434" y="128"/>
                    <a:pt x="205" y="370"/>
                    <a:pt x="32" y="599"/>
                  </a:cubicBezTo>
                  <a:cubicBezTo>
                    <a:pt x="0" y="642"/>
                    <a:pt x="37" y="690"/>
                    <a:pt x="81" y="699"/>
                  </a:cubicBezTo>
                  <a:cubicBezTo>
                    <a:pt x="345" y="942"/>
                    <a:pt x="667" y="1133"/>
                    <a:pt x="948" y="1360"/>
                  </a:cubicBezTo>
                  <a:cubicBezTo>
                    <a:pt x="1034" y="1429"/>
                    <a:pt x="1099" y="1456"/>
                    <a:pt x="1162" y="1456"/>
                  </a:cubicBezTo>
                  <a:cubicBezTo>
                    <a:pt x="1256" y="1456"/>
                    <a:pt x="1346" y="1397"/>
                    <a:pt x="1494" y="1331"/>
                  </a:cubicBezTo>
                  <a:cubicBezTo>
                    <a:pt x="1533" y="1313"/>
                    <a:pt x="1541" y="1257"/>
                    <a:pt x="1523" y="1223"/>
                  </a:cubicBezTo>
                  <a:cubicBezTo>
                    <a:pt x="1302" y="830"/>
                    <a:pt x="1095" y="428"/>
                    <a:pt x="869" y="38"/>
                  </a:cubicBezTo>
                  <a:cubicBezTo>
                    <a:pt x="854" y="12"/>
                    <a:pt x="832" y="1"/>
                    <a:pt x="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 name="Google Shape;43;p3"/>
            <p:cNvSpPr/>
            <p:nvPr/>
          </p:nvSpPr>
          <p:spPr>
            <a:xfrm>
              <a:off x="3474025" y="4872475"/>
              <a:ext cx="24800" cy="40475"/>
            </a:xfrm>
            <a:custGeom>
              <a:avLst/>
              <a:gdLst/>
              <a:ahLst/>
              <a:cxnLst/>
              <a:rect l="l" t="t" r="r" b="b"/>
              <a:pathLst>
                <a:path w="992" h="1619" extrusionOk="0">
                  <a:moveTo>
                    <a:pt x="673" y="201"/>
                  </a:moveTo>
                  <a:cubicBezTo>
                    <a:pt x="836" y="201"/>
                    <a:pt x="786" y="346"/>
                    <a:pt x="776" y="518"/>
                  </a:cubicBezTo>
                  <a:cubicBezTo>
                    <a:pt x="767" y="705"/>
                    <a:pt x="753" y="894"/>
                    <a:pt x="734" y="1082"/>
                  </a:cubicBezTo>
                  <a:cubicBezTo>
                    <a:pt x="709" y="1339"/>
                    <a:pt x="702" y="1433"/>
                    <a:pt x="463" y="1450"/>
                  </a:cubicBezTo>
                  <a:cubicBezTo>
                    <a:pt x="393" y="1033"/>
                    <a:pt x="287" y="624"/>
                    <a:pt x="104" y="240"/>
                  </a:cubicBezTo>
                  <a:cubicBezTo>
                    <a:pt x="278" y="239"/>
                    <a:pt x="449" y="229"/>
                    <a:pt x="620" y="205"/>
                  </a:cubicBezTo>
                  <a:cubicBezTo>
                    <a:pt x="640" y="202"/>
                    <a:pt x="657" y="201"/>
                    <a:pt x="673" y="201"/>
                  </a:cubicBezTo>
                  <a:close/>
                  <a:moveTo>
                    <a:pt x="766" y="1"/>
                  </a:moveTo>
                  <a:cubicBezTo>
                    <a:pt x="551" y="1"/>
                    <a:pt x="315" y="68"/>
                    <a:pt x="103" y="69"/>
                  </a:cubicBezTo>
                  <a:cubicBezTo>
                    <a:pt x="22" y="69"/>
                    <a:pt x="0" y="164"/>
                    <a:pt x="40" y="212"/>
                  </a:cubicBezTo>
                  <a:cubicBezTo>
                    <a:pt x="25" y="222"/>
                    <a:pt x="16" y="237"/>
                    <a:pt x="21" y="256"/>
                  </a:cubicBezTo>
                  <a:cubicBezTo>
                    <a:pt x="142" y="686"/>
                    <a:pt x="259" y="1111"/>
                    <a:pt x="320" y="1554"/>
                  </a:cubicBezTo>
                  <a:cubicBezTo>
                    <a:pt x="324" y="1589"/>
                    <a:pt x="364" y="1612"/>
                    <a:pt x="397" y="1613"/>
                  </a:cubicBezTo>
                  <a:cubicBezTo>
                    <a:pt x="482" y="1615"/>
                    <a:pt x="551" y="1619"/>
                    <a:pt x="609" y="1619"/>
                  </a:cubicBezTo>
                  <a:cubicBezTo>
                    <a:pt x="788" y="1619"/>
                    <a:pt x="850" y="1580"/>
                    <a:pt x="882" y="1307"/>
                  </a:cubicBezTo>
                  <a:cubicBezTo>
                    <a:pt x="908" y="1082"/>
                    <a:pt x="929" y="856"/>
                    <a:pt x="943" y="630"/>
                  </a:cubicBezTo>
                  <a:cubicBezTo>
                    <a:pt x="954" y="456"/>
                    <a:pt x="991" y="242"/>
                    <a:pt x="955" y="70"/>
                  </a:cubicBezTo>
                  <a:cubicBezTo>
                    <a:pt x="949" y="43"/>
                    <a:pt x="922" y="15"/>
                    <a:pt x="895" y="10"/>
                  </a:cubicBezTo>
                  <a:cubicBezTo>
                    <a:pt x="853" y="3"/>
                    <a:pt x="810" y="1"/>
                    <a:pt x="7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3"/>
            <p:cNvSpPr/>
            <p:nvPr/>
          </p:nvSpPr>
          <p:spPr>
            <a:xfrm>
              <a:off x="3532150" y="4876500"/>
              <a:ext cx="37675" cy="41875"/>
            </a:xfrm>
            <a:custGeom>
              <a:avLst/>
              <a:gdLst/>
              <a:ahLst/>
              <a:cxnLst/>
              <a:rect l="l" t="t" r="r" b="b"/>
              <a:pathLst>
                <a:path w="1507" h="1675" extrusionOk="0">
                  <a:moveTo>
                    <a:pt x="694" y="115"/>
                  </a:moveTo>
                  <a:cubicBezTo>
                    <a:pt x="792" y="193"/>
                    <a:pt x="895" y="267"/>
                    <a:pt x="999" y="338"/>
                  </a:cubicBezTo>
                  <a:cubicBezTo>
                    <a:pt x="1093" y="403"/>
                    <a:pt x="1186" y="474"/>
                    <a:pt x="1286" y="528"/>
                  </a:cubicBezTo>
                  <a:cubicBezTo>
                    <a:pt x="1130" y="691"/>
                    <a:pt x="1007" y="892"/>
                    <a:pt x="859" y="1065"/>
                  </a:cubicBezTo>
                  <a:cubicBezTo>
                    <a:pt x="724" y="1224"/>
                    <a:pt x="579" y="1374"/>
                    <a:pt x="440" y="1529"/>
                  </a:cubicBezTo>
                  <a:cubicBezTo>
                    <a:pt x="439" y="1528"/>
                    <a:pt x="439" y="1528"/>
                    <a:pt x="439" y="1528"/>
                  </a:cubicBezTo>
                  <a:cubicBezTo>
                    <a:pt x="391" y="1492"/>
                    <a:pt x="337" y="1463"/>
                    <a:pt x="281" y="1442"/>
                  </a:cubicBezTo>
                  <a:cubicBezTo>
                    <a:pt x="177" y="1425"/>
                    <a:pt x="171" y="1391"/>
                    <a:pt x="261" y="1339"/>
                  </a:cubicBezTo>
                  <a:cubicBezTo>
                    <a:pt x="274" y="1216"/>
                    <a:pt x="365" y="1066"/>
                    <a:pt x="409" y="949"/>
                  </a:cubicBezTo>
                  <a:cubicBezTo>
                    <a:pt x="511" y="674"/>
                    <a:pt x="624" y="399"/>
                    <a:pt x="694" y="115"/>
                  </a:cubicBezTo>
                  <a:close/>
                  <a:moveTo>
                    <a:pt x="679" y="1"/>
                  </a:moveTo>
                  <a:cubicBezTo>
                    <a:pt x="651" y="1"/>
                    <a:pt x="624" y="26"/>
                    <a:pt x="629" y="51"/>
                  </a:cubicBezTo>
                  <a:cubicBezTo>
                    <a:pt x="622" y="55"/>
                    <a:pt x="615" y="61"/>
                    <a:pt x="611" y="69"/>
                  </a:cubicBezTo>
                  <a:cubicBezTo>
                    <a:pt x="407" y="457"/>
                    <a:pt x="253" y="885"/>
                    <a:pt x="97" y="1293"/>
                  </a:cubicBezTo>
                  <a:cubicBezTo>
                    <a:pt x="0" y="1549"/>
                    <a:pt x="130" y="1589"/>
                    <a:pt x="379" y="1671"/>
                  </a:cubicBezTo>
                  <a:cubicBezTo>
                    <a:pt x="387" y="1674"/>
                    <a:pt x="394" y="1675"/>
                    <a:pt x="401" y="1675"/>
                  </a:cubicBezTo>
                  <a:cubicBezTo>
                    <a:pt x="406" y="1675"/>
                    <a:pt x="411" y="1674"/>
                    <a:pt x="416" y="1673"/>
                  </a:cubicBezTo>
                  <a:cubicBezTo>
                    <a:pt x="425" y="1673"/>
                    <a:pt x="433" y="1671"/>
                    <a:pt x="442" y="1665"/>
                  </a:cubicBezTo>
                  <a:cubicBezTo>
                    <a:pt x="642" y="1533"/>
                    <a:pt x="822" y="1366"/>
                    <a:pt x="985" y="1190"/>
                  </a:cubicBezTo>
                  <a:cubicBezTo>
                    <a:pt x="1141" y="1021"/>
                    <a:pt x="1330" y="821"/>
                    <a:pt x="1427" y="609"/>
                  </a:cubicBezTo>
                  <a:cubicBezTo>
                    <a:pt x="1432" y="597"/>
                    <a:pt x="1434" y="584"/>
                    <a:pt x="1433" y="572"/>
                  </a:cubicBezTo>
                  <a:cubicBezTo>
                    <a:pt x="1481" y="552"/>
                    <a:pt x="1506" y="477"/>
                    <a:pt x="1462" y="438"/>
                  </a:cubicBezTo>
                  <a:cubicBezTo>
                    <a:pt x="1359" y="344"/>
                    <a:pt x="1227" y="281"/>
                    <a:pt x="1105" y="213"/>
                  </a:cubicBezTo>
                  <a:cubicBezTo>
                    <a:pt x="972" y="140"/>
                    <a:pt x="837" y="66"/>
                    <a:pt x="697" y="5"/>
                  </a:cubicBezTo>
                  <a:cubicBezTo>
                    <a:pt x="691" y="2"/>
                    <a:pt x="685" y="1"/>
                    <a:pt x="6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3"/>
            <p:cNvSpPr/>
            <p:nvPr/>
          </p:nvSpPr>
          <p:spPr>
            <a:xfrm>
              <a:off x="3571975" y="4914425"/>
              <a:ext cx="42375" cy="35400"/>
            </a:xfrm>
            <a:custGeom>
              <a:avLst/>
              <a:gdLst/>
              <a:ahLst/>
              <a:cxnLst/>
              <a:rect l="l" t="t" r="r" b="b"/>
              <a:pathLst>
                <a:path w="1695" h="1416" extrusionOk="0">
                  <a:moveTo>
                    <a:pt x="1019" y="153"/>
                  </a:moveTo>
                  <a:cubicBezTo>
                    <a:pt x="1107" y="264"/>
                    <a:pt x="1193" y="374"/>
                    <a:pt x="1279" y="488"/>
                  </a:cubicBezTo>
                  <a:cubicBezTo>
                    <a:pt x="1344" y="574"/>
                    <a:pt x="1405" y="691"/>
                    <a:pt x="1490" y="765"/>
                  </a:cubicBezTo>
                  <a:cubicBezTo>
                    <a:pt x="1090" y="916"/>
                    <a:pt x="687" y="1076"/>
                    <a:pt x="304" y="1265"/>
                  </a:cubicBezTo>
                  <a:cubicBezTo>
                    <a:pt x="287" y="1229"/>
                    <a:pt x="263" y="1195"/>
                    <a:pt x="243" y="1164"/>
                  </a:cubicBezTo>
                  <a:cubicBezTo>
                    <a:pt x="208" y="1109"/>
                    <a:pt x="168" y="1056"/>
                    <a:pt x="125" y="1006"/>
                  </a:cubicBezTo>
                  <a:cubicBezTo>
                    <a:pt x="125" y="1005"/>
                    <a:pt x="126" y="1004"/>
                    <a:pt x="126" y="1003"/>
                  </a:cubicBezTo>
                  <a:cubicBezTo>
                    <a:pt x="158" y="898"/>
                    <a:pt x="278" y="831"/>
                    <a:pt x="356" y="764"/>
                  </a:cubicBezTo>
                  <a:cubicBezTo>
                    <a:pt x="433" y="697"/>
                    <a:pt x="509" y="628"/>
                    <a:pt x="585" y="560"/>
                  </a:cubicBezTo>
                  <a:cubicBezTo>
                    <a:pt x="731" y="428"/>
                    <a:pt x="887" y="299"/>
                    <a:pt x="1019" y="153"/>
                  </a:cubicBezTo>
                  <a:close/>
                  <a:moveTo>
                    <a:pt x="1012" y="0"/>
                  </a:moveTo>
                  <a:cubicBezTo>
                    <a:pt x="1002" y="0"/>
                    <a:pt x="993" y="3"/>
                    <a:pt x="986" y="8"/>
                  </a:cubicBezTo>
                  <a:cubicBezTo>
                    <a:pt x="984" y="8"/>
                    <a:pt x="983" y="8"/>
                    <a:pt x="982" y="8"/>
                  </a:cubicBezTo>
                  <a:cubicBezTo>
                    <a:pt x="969" y="8"/>
                    <a:pt x="955" y="11"/>
                    <a:pt x="941" y="22"/>
                  </a:cubicBezTo>
                  <a:cubicBezTo>
                    <a:pt x="739" y="177"/>
                    <a:pt x="561" y="369"/>
                    <a:pt x="380" y="547"/>
                  </a:cubicBezTo>
                  <a:cubicBezTo>
                    <a:pt x="266" y="659"/>
                    <a:pt x="78" y="789"/>
                    <a:pt x="49" y="959"/>
                  </a:cubicBezTo>
                  <a:cubicBezTo>
                    <a:pt x="22" y="966"/>
                    <a:pt x="1" y="999"/>
                    <a:pt x="17" y="1030"/>
                  </a:cubicBezTo>
                  <a:cubicBezTo>
                    <a:pt x="54" y="1097"/>
                    <a:pt x="93" y="1163"/>
                    <a:pt x="126" y="1232"/>
                  </a:cubicBezTo>
                  <a:cubicBezTo>
                    <a:pt x="155" y="1293"/>
                    <a:pt x="172" y="1373"/>
                    <a:pt x="233" y="1408"/>
                  </a:cubicBezTo>
                  <a:cubicBezTo>
                    <a:pt x="242" y="1413"/>
                    <a:pt x="251" y="1416"/>
                    <a:pt x="261" y="1416"/>
                  </a:cubicBezTo>
                  <a:cubicBezTo>
                    <a:pt x="280" y="1416"/>
                    <a:pt x="299" y="1406"/>
                    <a:pt x="310" y="1390"/>
                  </a:cubicBezTo>
                  <a:lnTo>
                    <a:pt x="317" y="1390"/>
                  </a:lnTo>
                  <a:cubicBezTo>
                    <a:pt x="759" y="1261"/>
                    <a:pt x="1193" y="1089"/>
                    <a:pt x="1618" y="915"/>
                  </a:cubicBezTo>
                  <a:cubicBezTo>
                    <a:pt x="1692" y="884"/>
                    <a:pt x="1695" y="794"/>
                    <a:pt x="1654" y="751"/>
                  </a:cubicBezTo>
                  <a:cubicBezTo>
                    <a:pt x="1656" y="740"/>
                    <a:pt x="1657" y="729"/>
                    <a:pt x="1654" y="718"/>
                  </a:cubicBezTo>
                  <a:cubicBezTo>
                    <a:pt x="1627" y="583"/>
                    <a:pt x="1490" y="463"/>
                    <a:pt x="1401" y="363"/>
                  </a:cubicBezTo>
                  <a:cubicBezTo>
                    <a:pt x="1291" y="240"/>
                    <a:pt x="1172" y="125"/>
                    <a:pt x="1049" y="16"/>
                  </a:cubicBezTo>
                  <a:cubicBezTo>
                    <a:pt x="1037" y="5"/>
                    <a:pt x="1024"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3"/>
            <p:cNvSpPr/>
            <p:nvPr/>
          </p:nvSpPr>
          <p:spPr>
            <a:xfrm>
              <a:off x="3584650" y="4986900"/>
              <a:ext cx="41400" cy="36950"/>
            </a:xfrm>
            <a:custGeom>
              <a:avLst/>
              <a:gdLst/>
              <a:ahLst/>
              <a:cxnLst/>
              <a:rect l="l" t="t" r="r" b="b"/>
              <a:pathLst>
                <a:path w="1656" h="1478" extrusionOk="0">
                  <a:moveTo>
                    <a:pt x="275" y="112"/>
                  </a:moveTo>
                  <a:lnTo>
                    <a:pt x="275" y="112"/>
                  </a:lnTo>
                  <a:cubicBezTo>
                    <a:pt x="659" y="232"/>
                    <a:pt x="1047" y="337"/>
                    <a:pt x="1433" y="448"/>
                  </a:cubicBezTo>
                  <a:cubicBezTo>
                    <a:pt x="1308" y="725"/>
                    <a:pt x="1184" y="1003"/>
                    <a:pt x="1058" y="1281"/>
                  </a:cubicBezTo>
                  <a:cubicBezTo>
                    <a:pt x="930" y="1147"/>
                    <a:pt x="762" y="1034"/>
                    <a:pt x="626" y="913"/>
                  </a:cubicBezTo>
                  <a:cubicBezTo>
                    <a:pt x="480" y="782"/>
                    <a:pt x="338" y="648"/>
                    <a:pt x="189" y="522"/>
                  </a:cubicBezTo>
                  <a:cubicBezTo>
                    <a:pt x="254" y="407"/>
                    <a:pt x="292" y="249"/>
                    <a:pt x="275" y="112"/>
                  </a:cubicBezTo>
                  <a:close/>
                  <a:moveTo>
                    <a:pt x="236" y="0"/>
                  </a:moveTo>
                  <a:cubicBezTo>
                    <a:pt x="218" y="0"/>
                    <a:pt x="206" y="11"/>
                    <a:pt x="199" y="25"/>
                  </a:cubicBezTo>
                  <a:cubicBezTo>
                    <a:pt x="186" y="31"/>
                    <a:pt x="174" y="42"/>
                    <a:pt x="169" y="56"/>
                  </a:cubicBezTo>
                  <a:cubicBezTo>
                    <a:pt x="143" y="123"/>
                    <a:pt x="129" y="193"/>
                    <a:pt x="105" y="259"/>
                  </a:cubicBezTo>
                  <a:cubicBezTo>
                    <a:pt x="80" y="327"/>
                    <a:pt x="48" y="390"/>
                    <a:pt x="21" y="457"/>
                  </a:cubicBezTo>
                  <a:cubicBezTo>
                    <a:pt x="0" y="508"/>
                    <a:pt x="33" y="548"/>
                    <a:pt x="77" y="563"/>
                  </a:cubicBezTo>
                  <a:cubicBezTo>
                    <a:pt x="202" y="735"/>
                    <a:pt x="349" y="889"/>
                    <a:pt x="502" y="1036"/>
                  </a:cubicBezTo>
                  <a:cubicBezTo>
                    <a:pt x="659" y="1185"/>
                    <a:pt x="831" y="1374"/>
                    <a:pt x="1027" y="1468"/>
                  </a:cubicBezTo>
                  <a:cubicBezTo>
                    <a:pt x="1040" y="1474"/>
                    <a:pt x="1052" y="1477"/>
                    <a:pt x="1063" y="1477"/>
                  </a:cubicBezTo>
                  <a:cubicBezTo>
                    <a:pt x="1076" y="1477"/>
                    <a:pt x="1089" y="1474"/>
                    <a:pt x="1099" y="1467"/>
                  </a:cubicBezTo>
                  <a:cubicBezTo>
                    <a:pt x="1104" y="1468"/>
                    <a:pt x="1109" y="1469"/>
                    <a:pt x="1114" y="1469"/>
                  </a:cubicBezTo>
                  <a:cubicBezTo>
                    <a:pt x="1139" y="1469"/>
                    <a:pt x="1162" y="1456"/>
                    <a:pt x="1176" y="1426"/>
                  </a:cubicBezTo>
                  <a:cubicBezTo>
                    <a:pt x="1326" y="1095"/>
                    <a:pt x="1479" y="765"/>
                    <a:pt x="1631" y="435"/>
                  </a:cubicBezTo>
                  <a:cubicBezTo>
                    <a:pt x="1656" y="383"/>
                    <a:pt x="1637" y="323"/>
                    <a:pt x="1579" y="304"/>
                  </a:cubicBezTo>
                  <a:cubicBezTo>
                    <a:pt x="1141" y="173"/>
                    <a:pt x="695" y="61"/>
                    <a:pt x="242" y="1"/>
                  </a:cubicBezTo>
                  <a:cubicBezTo>
                    <a:pt x="240" y="0"/>
                    <a:pt x="238"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 name="Google Shape;47;p3"/>
            <p:cNvSpPr/>
            <p:nvPr/>
          </p:nvSpPr>
          <p:spPr>
            <a:xfrm>
              <a:off x="3551650" y="5047125"/>
              <a:ext cx="39400" cy="35975"/>
            </a:xfrm>
            <a:custGeom>
              <a:avLst/>
              <a:gdLst/>
              <a:ahLst/>
              <a:cxnLst/>
              <a:rect l="l" t="t" r="r" b="b"/>
              <a:pathLst>
                <a:path w="1576" h="1439" extrusionOk="0">
                  <a:moveTo>
                    <a:pt x="363" y="96"/>
                  </a:moveTo>
                  <a:cubicBezTo>
                    <a:pt x="500" y="218"/>
                    <a:pt x="658" y="315"/>
                    <a:pt x="814" y="413"/>
                  </a:cubicBezTo>
                  <a:cubicBezTo>
                    <a:pt x="911" y="474"/>
                    <a:pt x="1008" y="534"/>
                    <a:pt x="1106" y="594"/>
                  </a:cubicBezTo>
                  <a:cubicBezTo>
                    <a:pt x="1161" y="627"/>
                    <a:pt x="1244" y="664"/>
                    <a:pt x="1311" y="707"/>
                  </a:cubicBezTo>
                  <a:cubicBezTo>
                    <a:pt x="1247" y="793"/>
                    <a:pt x="1194" y="893"/>
                    <a:pt x="1133" y="976"/>
                  </a:cubicBezTo>
                  <a:cubicBezTo>
                    <a:pt x="1051" y="1087"/>
                    <a:pt x="965" y="1214"/>
                    <a:pt x="854" y="1302"/>
                  </a:cubicBezTo>
                  <a:cubicBezTo>
                    <a:pt x="770" y="1124"/>
                    <a:pt x="623" y="965"/>
                    <a:pt x="500" y="814"/>
                  </a:cubicBezTo>
                  <a:cubicBezTo>
                    <a:pt x="391" y="680"/>
                    <a:pt x="270" y="495"/>
                    <a:pt x="110" y="412"/>
                  </a:cubicBezTo>
                  <a:cubicBezTo>
                    <a:pt x="158" y="372"/>
                    <a:pt x="200" y="325"/>
                    <a:pt x="241" y="277"/>
                  </a:cubicBezTo>
                  <a:cubicBezTo>
                    <a:pt x="283" y="229"/>
                    <a:pt x="330" y="178"/>
                    <a:pt x="357" y="120"/>
                  </a:cubicBezTo>
                  <a:cubicBezTo>
                    <a:pt x="361" y="112"/>
                    <a:pt x="362" y="104"/>
                    <a:pt x="363" y="96"/>
                  </a:cubicBezTo>
                  <a:close/>
                  <a:moveTo>
                    <a:pt x="337" y="0"/>
                  </a:moveTo>
                  <a:cubicBezTo>
                    <a:pt x="327" y="0"/>
                    <a:pt x="318" y="6"/>
                    <a:pt x="313" y="14"/>
                  </a:cubicBezTo>
                  <a:cubicBezTo>
                    <a:pt x="306" y="11"/>
                    <a:pt x="299" y="10"/>
                    <a:pt x="291" y="10"/>
                  </a:cubicBezTo>
                  <a:cubicBezTo>
                    <a:pt x="275" y="10"/>
                    <a:pt x="259" y="16"/>
                    <a:pt x="244" y="32"/>
                  </a:cubicBezTo>
                  <a:cubicBezTo>
                    <a:pt x="198" y="78"/>
                    <a:pt x="164" y="137"/>
                    <a:pt x="128" y="190"/>
                  </a:cubicBezTo>
                  <a:cubicBezTo>
                    <a:pt x="92" y="245"/>
                    <a:pt x="51" y="297"/>
                    <a:pt x="18" y="353"/>
                  </a:cubicBezTo>
                  <a:cubicBezTo>
                    <a:pt x="1" y="383"/>
                    <a:pt x="12" y="409"/>
                    <a:pt x="33" y="422"/>
                  </a:cubicBezTo>
                  <a:cubicBezTo>
                    <a:pt x="70" y="600"/>
                    <a:pt x="239" y="760"/>
                    <a:pt x="347" y="903"/>
                  </a:cubicBezTo>
                  <a:cubicBezTo>
                    <a:pt x="471" y="1067"/>
                    <a:pt x="588" y="1272"/>
                    <a:pt x="744" y="1408"/>
                  </a:cubicBezTo>
                  <a:cubicBezTo>
                    <a:pt x="755" y="1419"/>
                    <a:pt x="770" y="1423"/>
                    <a:pt x="785" y="1425"/>
                  </a:cubicBezTo>
                  <a:cubicBezTo>
                    <a:pt x="793" y="1434"/>
                    <a:pt x="803" y="1439"/>
                    <a:pt x="817" y="1439"/>
                  </a:cubicBezTo>
                  <a:cubicBezTo>
                    <a:pt x="818" y="1439"/>
                    <a:pt x="819" y="1439"/>
                    <a:pt x="820" y="1439"/>
                  </a:cubicBezTo>
                  <a:cubicBezTo>
                    <a:pt x="985" y="1424"/>
                    <a:pt x="1106" y="1274"/>
                    <a:pt x="1209" y="1157"/>
                  </a:cubicBezTo>
                  <a:cubicBezTo>
                    <a:pt x="1297" y="1057"/>
                    <a:pt x="1414" y="933"/>
                    <a:pt x="1481" y="803"/>
                  </a:cubicBezTo>
                  <a:cubicBezTo>
                    <a:pt x="1537" y="790"/>
                    <a:pt x="1576" y="722"/>
                    <a:pt x="1541" y="668"/>
                  </a:cubicBezTo>
                  <a:cubicBezTo>
                    <a:pt x="1444" y="515"/>
                    <a:pt x="1165" y="421"/>
                    <a:pt x="1010" y="331"/>
                  </a:cubicBezTo>
                  <a:cubicBezTo>
                    <a:pt x="797" y="210"/>
                    <a:pt x="581" y="73"/>
                    <a:pt x="346" y="1"/>
                  </a:cubicBezTo>
                  <a:cubicBezTo>
                    <a:pt x="343" y="0"/>
                    <a:pt x="340" y="0"/>
                    <a:pt x="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3"/>
            <p:cNvSpPr/>
            <p:nvPr/>
          </p:nvSpPr>
          <p:spPr>
            <a:xfrm>
              <a:off x="3401075" y="5024575"/>
              <a:ext cx="39325" cy="35575"/>
            </a:xfrm>
            <a:custGeom>
              <a:avLst/>
              <a:gdLst/>
              <a:ahLst/>
              <a:cxnLst/>
              <a:rect l="l" t="t" r="r" b="b"/>
              <a:pathLst>
                <a:path w="1573" h="1423" extrusionOk="0">
                  <a:moveTo>
                    <a:pt x="1236" y="88"/>
                  </a:moveTo>
                  <a:cubicBezTo>
                    <a:pt x="1266" y="220"/>
                    <a:pt x="1340" y="359"/>
                    <a:pt x="1450" y="436"/>
                  </a:cubicBezTo>
                  <a:cubicBezTo>
                    <a:pt x="1301" y="561"/>
                    <a:pt x="1162" y="698"/>
                    <a:pt x="1009" y="821"/>
                  </a:cubicBezTo>
                  <a:cubicBezTo>
                    <a:pt x="853" y="945"/>
                    <a:pt x="692" y="1072"/>
                    <a:pt x="572" y="1234"/>
                  </a:cubicBezTo>
                  <a:cubicBezTo>
                    <a:pt x="418" y="1027"/>
                    <a:pt x="209" y="823"/>
                    <a:pt x="157" y="564"/>
                  </a:cubicBezTo>
                  <a:cubicBezTo>
                    <a:pt x="161" y="556"/>
                    <a:pt x="163" y="547"/>
                    <a:pt x="157" y="538"/>
                  </a:cubicBezTo>
                  <a:cubicBezTo>
                    <a:pt x="155" y="535"/>
                    <a:pt x="151" y="532"/>
                    <a:pt x="149" y="529"/>
                  </a:cubicBezTo>
                  <a:cubicBezTo>
                    <a:pt x="150" y="528"/>
                    <a:pt x="151" y="528"/>
                    <a:pt x="151" y="528"/>
                  </a:cubicBezTo>
                  <a:cubicBezTo>
                    <a:pt x="152" y="528"/>
                    <a:pt x="152" y="528"/>
                    <a:pt x="153" y="528"/>
                  </a:cubicBezTo>
                  <a:cubicBezTo>
                    <a:pt x="357" y="479"/>
                    <a:pt x="555" y="390"/>
                    <a:pt x="752" y="313"/>
                  </a:cubicBezTo>
                  <a:cubicBezTo>
                    <a:pt x="919" y="249"/>
                    <a:pt x="1089" y="189"/>
                    <a:pt x="1236" y="88"/>
                  </a:cubicBezTo>
                  <a:close/>
                  <a:moveTo>
                    <a:pt x="1251" y="0"/>
                  </a:moveTo>
                  <a:cubicBezTo>
                    <a:pt x="1249" y="0"/>
                    <a:pt x="1247" y="0"/>
                    <a:pt x="1245" y="1"/>
                  </a:cubicBezTo>
                  <a:cubicBezTo>
                    <a:pt x="1044" y="22"/>
                    <a:pt x="858" y="104"/>
                    <a:pt x="670" y="176"/>
                  </a:cubicBezTo>
                  <a:cubicBezTo>
                    <a:pt x="480" y="250"/>
                    <a:pt x="283" y="316"/>
                    <a:pt x="105" y="414"/>
                  </a:cubicBezTo>
                  <a:cubicBezTo>
                    <a:pt x="68" y="435"/>
                    <a:pt x="68" y="475"/>
                    <a:pt x="87" y="502"/>
                  </a:cubicBezTo>
                  <a:cubicBezTo>
                    <a:pt x="71" y="508"/>
                    <a:pt x="57" y="521"/>
                    <a:pt x="50" y="538"/>
                  </a:cubicBezTo>
                  <a:cubicBezTo>
                    <a:pt x="1" y="659"/>
                    <a:pt x="121" y="864"/>
                    <a:pt x="177" y="971"/>
                  </a:cubicBezTo>
                  <a:cubicBezTo>
                    <a:pt x="260" y="1130"/>
                    <a:pt x="376" y="1313"/>
                    <a:pt x="527" y="1412"/>
                  </a:cubicBezTo>
                  <a:cubicBezTo>
                    <a:pt x="539" y="1419"/>
                    <a:pt x="551" y="1422"/>
                    <a:pt x="563" y="1422"/>
                  </a:cubicBezTo>
                  <a:cubicBezTo>
                    <a:pt x="592" y="1422"/>
                    <a:pt x="620" y="1401"/>
                    <a:pt x="631" y="1373"/>
                  </a:cubicBezTo>
                  <a:cubicBezTo>
                    <a:pt x="635" y="1374"/>
                    <a:pt x="638" y="1374"/>
                    <a:pt x="642" y="1374"/>
                  </a:cubicBezTo>
                  <a:cubicBezTo>
                    <a:pt x="662" y="1374"/>
                    <a:pt x="681" y="1367"/>
                    <a:pt x="698" y="1350"/>
                  </a:cubicBezTo>
                  <a:cubicBezTo>
                    <a:pt x="857" y="1186"/>
                    <a:pt x="1023" y="1040"/>
                    <a:pt x="1195" y="890"/>
                  </a:cubicBezTo>
                  <a:cubicBezTo>
                    <a:pt x="1339" y="765"/>
                    <a:pt x="1499" y="620"/>
                    <a:pt x="1559" y="433"/>
                  </a:cubicBezTo>
                  <a:cubicBezTo>
                    <a:pt x="1560" y="428"/>
                    <a:pt x="1560" y="426"/>
                    <a:pt x="1560" y="422"/>
                  </a:cubicBezTo>
                  <a:cubicBezTo>
                    <a:pt x="1571" y="405"/>
                    <a:pt x="1573" y="383"/>
                    <a:pt x="1557" y="363"/>
                  </a:cubicBezTo>
                  <a:cubicBezTo>
                    <a:pt x="1512" y="305"/>
                    <a:pt x="1456" y="258"/>
                    <a:pt x="1410" y="201"/>
                  </a:cubicBezTo>
                  <a:cubicBezTo>
                    <a:pt x="1364" y="142"/>
                    <a:pt x="1319" y="79"/>
                    <a:pt x="1278" y="16"/>
                  </a:cubicBezTo>
                  <a:cubicBezTo>
                    <a:pt x="1277" y="14"/>
                    <a:pt x="1274" y="11"/>
                    <a:pt x="1271" y="9"/>
                  </a:cubicBezTo>
                  <a:cubicBezTo>
                    <a:pt x="1267" y="4"/>
                    <a:pt x="1260"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 name="Google Shape;49;p3"/>
            <p:cNvSpPr/>
            <p:nvPr/>
          </p:nvSpPr>
          <p:spPr>
            <a:xfrm>
              <a:off x="3434150" y="5061425"/>
              <a:ext cx="36100" cy="36050"/>
            </a:xfrm>
            <a:custGeom>
              <a:avLst/>
              <a:gdLst/>
              <a:ahLst/>
              <a:cxnLst/>
              <a:rect l="l" t="t" r="r" b="b"/>
              <a:pathLst>
                <a:path w="1444" h="1442" extrusionOk="0">
                  <a:moveTo>
                    <a:pt x="1080" y="88"/>
                  </a:moveTo>
                  <a:cubicBezTo>
                    <a:pt x="1114" y="142"/>
                    <a:pt x="1159" y="191"/>
                    <a:pt x="1207" y="233"/>
                  </a:cubicBezTo>
                  <a:cubicBezTo>
                    <a:pt x="1241" y="262"/>
                    <a:pt x="1283" y="303"/>
                    <a:pt x="1330" y="320"/>
                  </a:cubicBezTo>
                  <a:cubicBezTo>
                    <a:pt x="1131" y="596"/>
                    <a:pt x="946" y="936"/>
                    <a:pt x="827" y="1249"/>
                  </a:cubicBezTo>
                  <a:cubicBezTo>
                    <a:pt x="820" y="1268"/>
                    <a:pt x="821" y="1285"/>
                    <a:pt x="827" y="1299"/>
                  </a:cubicBezTo>
                  <a:cubicBezTo>
                    <a:pt x="711" y="1234"/>
                    <a:pt x="576" y="1200"/>
                    <a:pt x="462" y="1127"/>
                  </a:cubicBezTo>
                  <a:cubicBezTo>
                    <a:pt x="354" y="1058"/>
                    <a:pt x="230" y="967"/>
                    <a:pt x="155" y="855"/>
                  </a:cubicBezTo>
                  <a:cubicBezTo>
                    <a:pt x="493" y="665"/>
                    <a:pt x="799" y="357"/>
                    <a:pt x="1076" y="93"/>
                  </a:cubicBezTo>
                  <a:cubicBezTo>
                    <a:pt x="1078" y="91"/>
                    <a:pt x="1079" y="90"/>
                    <a:pt x="1080" y="88"/>
                  </a:cubicBezTo>
                  <a:close/>
                  <a:moveTo>
                    <a:pt x="1102" y="0"/>
                  </a:moveTo>
                  <a:cubicBezTo>
                    <a:pt x="1085" y="0"/>
                    <a:pt x="1069" y="11"/>
                    <a:pt x="1063" y="26"/>
                  </a:cubicBezTo>
                  <a:cubicBezTo>
                    <a:pt x="1057" y="23"/>
                    <a:pt x="1052" y="22"/>
                    <a:pt x="1046" y="22"/>
                  </a:cubicBezTo>
                  <a:cubicBezTo>
                    <a:pt x="1040" y="22"/>
                    <a:pt x="1033" y="24"/>
                    <a:pt x="1027" y="28"/>
                  </a:cubicBezTo>
                  <a:cubicBezTo>
                    <a:pt x="698" y="250"/>
                    <a:pt x="320" y="467"/>
                    <a:pt x="37" y="745"/>
                  </a:cubicBezTo>
                  <a:cubicBezTo>
                    <a:pt x="1" y="780"/>
                    <a:pt x="11" y="826"/>
                    <a:pt x="39" y="854"/>
                  </a:cubicBezTo>
                  <a:cubicBezTo>
                    <a:pt x="78" y="999"/>
                    <a:pt x="211" y="1116"/>
                    <a:pt x="324" y="1205"/>
                  </a:cubicBezTo>
                  <a:cubicBezTo>
                    <a:pt x="458" y="1310"/>
                    <a:pt x="654" y="1441"/>
                    <a:pt x="830" y="1441"/>
                  </a:cubicBezTo>
                  <a:cubicBezTo>
                    <a:pt x="831" y="1441"/>
                    <a:pt x="833" y="1441"/>
                    <a:pt x="834" y="1441"/>
                  </a:cubicBezTo>
                  <a:cubicBezTo>
                    <a:pt x="889" y="1441"/>
                    <a:pt x="911" y="1382"/>
                    <a:pt x="885" y="1342"/>
                  </a:cubicBezTo>
                  <a:lnTo>
                    <a:pt x="885" y="1342"/>
                  </a:lnTo>
                  <a:cubicBezTo>
                    <a:pt x="891" y="1344"/>
                    <a:pt x="897" y="1344"/>
                    <a:pt x="904" y="1344"/>
                  </a:cubicBezTo>
                  <a:cubicBezTo>
                    <a:pt x="929" y="1344"/>
                    <a:pt x="955" y="1334"/>
                    <a:pt x="970" y="1309"/>
                  </a:cubicBezTo>
                  <a:cubicBezTo>
                    <a:pt x="1161" y="1016"/>
                    <a:pt x="1332" y="644"/>
                    <a:pt x="1434" y="309"/>
                  </a:cubicBezTo>
                  <a:cubicBezTo>
                    <a:pt x="1437" y="302"/>
                    <a:pt x="1437" y="296"/>
                    <a:pt x="1436" y="290"/>
                  </a:cubicBezTo>
                  <a:cubicBezTo>
                    <a:pt x="1441" y="279"/>
                    <a:pt x="1443" y="267"/>
                    <a:pt x="1440" y="255"/>
                  </a:cubicBezTo>
                  <a:cubicBezTo>
                    <a:pt x="1419" y="190"/>
                    <a:pt x="1346" y="170"/>
                    <a:pt x="1293" y="136"/>
                  </a:cubicBezTo>
                  <a:cubicBezTo>
                    <a:pt x="1235" y="98"/>
                    <a:pt x="1185" y="53"/>
                    <a:pt x="1131" y="11"/>
                  </a:cubicBezTo>
                  <a:cubicBezTo>
                    <a:pt x="1122" y="3"/>
                    <a:pt x="1112" y="0"/>
                    <a:pt x="1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0" name="Google Shape;50;p3"/>
          <p:cNvSpPr txBox="1">
            <a:spLocks noGrp="1"/>
          </p:cNvSpPr>
          <p:nvPr>
            <p:ph type="title" idx="2" hasCustomPrompt="1"/>
          </p:nvPr>
        </p:nvSpPr>
        <p:spPr>
          <a:xfrm>
            <a:off x="443367" y="984333"/>
            <a:ext cx="11360800" cy="18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12000"/>
              <a:buNone/>
              <a:defRPr sz="9600">
                <a:solidFill>
                  <a:schemeClr val="accent2"/>
                </a:solidFill>
              </a:defRPr>
            </a:lvl1pPr>
            <a:lvl2pPr lvl="1" algn="ctr" rtl="0">
              <a:spcBef>
                <a:spcPts val="0"/>
              </a:spcBef>
              <a:spcAft>
                <a:spcPts val="0"/>
              </a:spcAft>
              <a:buSzPts val="12000"/>
              <a:buNone/>
              <a:defRPr sz="16000"/>
            </a:lvl2pPr>
            <a:lvl3pPr lvl="2" algn="ctr" rtl="0">
              <a:spcBef>
                <a:spcPts val="0"/>
              </a:spcBef>
              <a:spcAft>
                <a:spcPts val="0"/>
              </a:spcAft>
              <a:buSzPts val="12000"/>
              <a:buNone/>
              <a:defRPr sz="16000"/>
            </a:lvl3pPr>
            <a:lvl4pPr lvl="3" algn="ctr" rtl="0">
              <a:spcBef>
                <a:spcPts val="0"/>
              </a:spcBef>
              <a:spcAft>
                <a:spcPts val="0"/>
              </a:spcAft>
              <a:buSzPts val="12000"/>
              <a:buNone/>
              <a:defRPr sz="16000"/>
            </a:lvl4pPr>
            <a:lvl5pPr lvl="4" algn="ctr" rtl="0">
              <a:spcBef>
                <a:spcPts val="0"/>
              </a:spcBef>
              <a:spcAft>
                <a:spcPts val="0"/>
              </a:spcAft>
              <a:buSzPts val="12000"/>
              <a:buNone/>
              <a:defRPr sz="16000"/>
            </a:lvl5pPr>
            <a:lvl6pPr lvl="5" algn="ctr" rtl="0">
              <a:spcBef>
                <a:spcPts val="0"/>
              </a:spcBef>
              <a:spcAft>
                <a:spcPts val="0"/>
              </a:spcAft>
              <a:buSzPts val="12000"/>
              <a:buNone/>
              <a:defRPr sz="16000"/>
            </a:lvl6pPr>
            <a:lvl7pPr lvl="6" algn="ctr" rtl="0">
              <a:spcBef>
                <a:spcPts val="0"/>
              </a:spcBef>
              <a:spcAft>
                <a:spcPts val="0"/>
              </a:spcAft>
              <a:buSzPts val="12000"/>
              <a:buNone/>
              <a:defRPr sz="16000"/>
            </a:lvl7pPr>
            <a:lvl8pPr lvl="7" algn="ctr" rtl="0">
              <a:spcBef>
                <a:spcPts val="0"/>
              </a:spcBef>
              <a:spcAft>
                <a:spcPts val="0"/>
              </a:spcAft>
              <a:buSzPts val="12000"/>
              <a:buNone/>
              <a:defRPr sz="16000"/>
            </a:lvl8pPr>
            <a:lvl9pPr lvl="8" algn="ctr" rtl="0">
              <a:spcBef>
                <a:spcPts val="0"/>
              </a:spcBef>
              <a:spcAft>
                <a:spcPts val="0"/>
              </a:spcAft>
              <a:buSzPts val="12000"/>
              <a:buNone/>
              <a:defRPr sz="16000"/>
            </a:lvl9pPr>
          </a:lstStyle>
          <a:p>
            <a:r>
              <a:t>xx%</a:t>
            </a:r>
          </a:p>
        </p:txBody>
      </p:sp>
      <p:grpSp>
        <p:nvGrpSpPr>
          <p:cNvPr id="51" name="Google Shape;51;p3"/>
          <p:cNvGrpSpPr/>
          <p:nvPr/>
        </p:nvGrpSpPr>
        <p:grpSpPr>
          <a:xfrm>
            <a:off x="5775317" y="3198696"/>
            <a:ext cx="696953" cy="130917"/>
            <a:chOff x="6335000" y="2972225"/>
            <a:chExt cx="743867" cy="139750"/>
          </a:xfrm>
        </p:grpSpPr>
        <p:sp>
          <p:nvSpPr>
            <p:cNvPr id="52" name="Google Shape;52;p3"/>
            <p:cNvSpPr/>
            <p:nvPr/>
          </p:nvSpPr>
          <p:spPr>
            <a:xfrm>
              <a:off x="6335000" y="2972225"/>
              <a:ext cx="743867" cy="54069"/>
            </a:xfrm>
            <a:custGeom>
              <a:avLst/>
              <a:gdLst/>
              <a:ahLst/>
              <a:cxnLst/>
              <a:rect l="l" t="t" r="r" b="b"/>
              <a:pathLst>
                <a:path w="6824" h="496" extrusionOk="0">
                  <a:moveTo>
                    <a:pt x="220" y="1"/>
                  </a:moveTo>
                  <a:cubicBezTo>
                    <a:pt x="147" y="1"/>
                    <a:pt x="73" y="68"/>
                    <a:pt x="1" y="105"/>
                  </a:cubicBezTo>
                  <a:cubicBezTo>
                    <a:pt x="56" y="170"/>
                    <a:pt x="103" y="280"/>
                    <a:pt x="169" y="293"/>
                  </a:cubicBezTo>
                  <a:cubicBezTo>
                    <a:pt x="390" y="336"/>
                    <a:pt x="617" y="353"/>
                    <a:pt x="843" y="365"/>
                  </a:cubicBezTo>
                  <a:cubicBezTo>
                    <a:pt x="1720" y="411"/>
                    <a:pt x="2596" y="452"/>
                    <a:pt x="3473" y="496"/>
                  </a:cubicBezTo>
                  <a:cubicBezTo>
                    <a:pt x="3474" y="472"/>
                    <a:pt x="3476" y="449"/>
                    <a:pt x="3477" y="425"/>
                  </a:cubicBezTo>
                  <a:cubicBezTo>
                    <a:pt x="4506" y="437"/>
                    <a:pt x="5535" y="452"/>
                    <a:pt x="6564" y="454"/>
                  </a:cubicBezTo>
                  <a:cubicBezTo>
                    <a:pt x="6564" y="454"/>
                    <a:pt x="6565" y="454"/>
                    <a:pt x="6565" y="454"/>
                  </a:cubicBezTo>
                  <a:cubicBezTo>
                    <a:pt x="6651" y="454"/>
                    <a:pt x="6737" y="365"/>
                    <a:pt x="6823" y="316"/>
                  </a:cubicBezTo>
                  <a:cubicBezTo>
                    <a:pt x="6736" y="266"/>
                    <a:pt x="6649" y="175"/>
                    <a:pt x="6560" y="173"/>
                  </a:cubicBezTo>
                  <a:cubicBezTo>
                    <a:pt x="5569" y="147"/>
                    <a:pt x="4578" y="144"/>
                    <a:pt x="3587" y="117"/>
                  </a:cubicBezTo>
                  <a:cubicBezTo>
                    <a:pt x="2465" y="86"/>
                    <a:pt x="1343" y="35"/>
                    <a:pt x="222" y="1"/>
                  </a:cubicBezTo>
                  <a:cubicBezTo>
                    <a:pt x="221" y="1"/>
                    <a:pt x="221" y="1"/>
                    <a:pt x="2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 name="Google Shape;53;p3"/>
            <p:cNvSpPr/>
            <p:nvPr/>
          </p:nvSpPr>
          <p:spPr>
            <a:xfrm>
              <a:off x="6549201" y="3065101"/>
              <a:ext cx="360379" cy="46874"/>
            </a:xfrm>
            <a:custGeom>
              <a:avLst/>
              <a:gdLst/>
              <a:ahLst/>
              <a:cxnLst/>
              <a:rect l="l" t="t" r="r" b="b"/>
              <a:pathLst>
                <a:path w="3306" h="430" extrusionOk="0">
                  <a:moveTo>
                    <a:pt x="220" y="1"/>
                  </a:moveTo>
                  <a:cubicBezTo>
                    <a:pt x="149" y="1"/>
                    <a:pt x="74" y="72"/>
                    <a:pt x="1" y="110"/>
                  </a:cubicBezTo>
                  <a:cubicBezTo>
                    <a:pt x="59" y="172"/>
                    <a:pt x="105" y="254"/>
                    <a:pt x="176" y="290"/>
                  </a:cubicBezTo>
                  <a:cubicBezTo>
                    <a:pt x="256" y="329"/>
                    <a:pt x="357" y="337"/>
                    <a:pt x="451" y="342"/>
                  </a:cubicBezTo>
                  <a:cubicBezTo>
                    <a:pt x="864" y="367"/>
                    <a:pt x="1278" y="385"/>
                    <a:pt x="1691" y="405"/>
                  </a:cubicBezTo>
                  <a:cubicBezTo>
                    <a:pt x="1692" y="394"/>
                    <a:pt x="1693" y="383"/>
                    <a:pt x="1693" y="372"/>
                  </a:cubicBezTo>
                  <a:cubicBezTo>
                    <a:pt x="2136" y="394"/>
                    <a:pt x="2578" y="425"/>
                    <a:pt x="3019" y="430"/>
                  </a:cubicBezTo>
                  <a:cubicBezTo>
                    <a:pt x="3020" y="430"/>
                    <a:pt x="3020" y="430"/>
                    <a:pt x="3021" y="430"/>
                  </a:cubicBezTo>
                  <a:cubicBezTo>
                    <a:pt x="3115" y="430"/>
                    <a:pt x="3210" y="335"/>
                    <a:pt x="3306" y="284"/>
                  </a:cubicBezTo>
                  <a:cubicBezTo>
                    <a:pt x="3209" y="232"/>
                    <a:pt x="3113" y="182"/>
                    <a:pt x="3016" y="131"/>
                  </a:cubicBezTo>
                  <a:cubicBezTo>
                    <a:pt x="3012" y="129"/>
                    <a:pt x="3008" y="128"/>
                    <a:pt x="3004" y="128"/>
                  </a:cubicBezTo>
                  <a:cubicBezTo>
                    <a:pt x="2999" y="128"/>
                    <a:pt x="2993" y="129"/>
                    <a:pt x="2988" y="129"/>
                  </a:cubicBezTo>
                  <a:cubicBezTo>
                    <a:pt x="2067" y="85"/>
                    <a:pt x="1147" y="37"/>
                    <a:pt x="225" y="1"/>
                  </a:cubicBezTo>
                  <a:cubicBezTo>
                    <a:pt x="224" y="1"/>
                    <a:pt x="222" y="1"/>
                    <a:pt x="2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54" name="Google Shape;54;p3"/>
          <p:cNvSpPr/>
          <p:nvPr/>
        </p:nvSpPr>
        <p:spPr>
          <a:xfrm rot="5400000" flipH="1">
            <a:off x="700" y="-32335"/>
            <a:ext cx="1030607" cy="1057392"/>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0294626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55"/>
        <p:cNvGrpSpPr/>
        <p:nvPr/>
      </p:nvGrpSpPr>
      <p:grpSpPr>
        <a:xfrm>
          <a:off x="0" y="0"/>
          <a:ext cx="0" cy="0"/>
          <a:chOff x="0" y="0"/>
          <a:chExt cx="0" cy="0"/>
        </a:xfrm>
      </p:grpSpPr>
      <p:sp>
        <p:nvSpPr>
          <p:cNvPr id="56" name="Google Shape;56;p4"/>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7" name="Google Shape;57;p4"/>
          <p:cNvSpPr txBox="1">
            <a:spLocks noGrp="1"/>
          </p:cNvSpPr>
          <p:nvPr>
            <p:ph type="subTitle" idx="1"/>
          </p:nvPr>
        </p:nvSpPr>
        <p:spPr>
          <a:xfrm>
            <a:off x="950967" y="1604527"/>
            <a:ext cx="10345600" cy="4555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434343"/>
              </a:buClr>
              <a:buSzPts val="1200"/>
              <a:buFont typeface="Livvic"/>
              <a:buAutoNum type="arabicPeriod"/>
              <a:defRPr sz="1600"/>
            </a:lvl1pPr>
            <a:lvl2pPr lvl="1">
              <a:spcBef>
                <a:spcPts val="2133"/>
              </a:spcBef>
              <a:spcAft>
                <a:spcPts val="0"/>
              </a:spcAft>
              <a:buClr>
                <a:srgbClr val="434343"/>
              </a:buClr>
              <a:buSzPts val="1200"/>
              <a:buFont typeface="Roboto Condensed Light"/>
              <a:buAutoNum type="alphaLcPeriod"/>
              <a:defRPr/>
            </a:lvl2pPr>
            <a:lvl3pPr lvl="2">
              <a:spcBef>
                <a:spcPts val="2133"/>
              </a:spcBef>
              <a:spcAft>
                <a:spcPts val="0"/>
              </a:spcAft>
              <a:buClr>
                <a:srgbClr val="434343"/>
              </a:buClr>
              <a:buSzPts val="1200"/>
              <a:buFont typeface="Roboto Condensed Light"/>
              <a:buAutoNum type="romanLcPeriod"/>
              <a:defRPr/>
            </a:lvl3pPr>
            <a:lvl4pPr lvl="3">
              <a:spcBef>
                <a:spcPts val="2133"/>
              </a:spcBef>
              <a:spcAft>
                <a:spcPts val="0"/>
              </a:spcAft>
              <a:buClr>
                <a:srgbClr val="434343"/>
              </a:buClr>
              <a:buSzPts val="1200"/>
              <a:buFont typeface="Roboto Condensed Light"/>
              <a:buAutoNum type="arabicPeriod"/>
              <a:defRPr/>
            </a:lvl4pPr>
            <a:lvl5pPr lvl="4">
              <a:spcBef>
                <a:spcPts val="2133"/>
              </a:spcBef>
              <a:spcAft>
                <a:spcPts val="0"/>
              </a:spcAft>
              <a:buClr>
                <a:srgbClr val="434343"/>
              </a:buClr>
              <a:buSzPts val="1200"/>
              <a:buFont typeface="Roboto Condensed Light"/>
              <a:buAutoNum type="alphaLcPeriod"/>
              <a:defRPr/>
            </a:lvl5pPr>
            <a:lvl6pPr lvl="5">
              <a:spcBef>
                <a:spcPts val="2133"/>
              </a:spcBef>
              <a:spcAft>
                <a:spcPts val="0"/>
              </a:spcAft>
              <a:buClr>
                <a:srgbClr val="434343"/>
              </a:buClr>
              <a:buSzPts val="1200"/>
              <a:buFont typeface="Roboto Condensed Light"/>
              <a:buAutoNum type="romanLcPeriod"/>
              <a:defRPr/>
            </a:lvl6pPr>
            <a:lvl7pPr lvl="6">
              <a:spcBef>
                <a:spcPts val="2133"/>
              </a:spcBef>
              <a:spcAft>
                <a:spcPts val="0"/>
              </a:spcAft>
              <a:buClr>
                <a:srgbClr val="434343"/>
              </a:buClr>
              <a:buSzPts val="1200"/>
              <a:buFont typeface="Roboto Condensed Light"/>
              <a:buAutoNum type="arabicPeriod"/>
              <a:defRPr/>
            </a:lvl7pPr>
            <a:lvl8pPr lvl="7">
              <a:spcBef>
                <a:spcPts val="2133"/>
              </a:spcBef>
              <a:spcAft>
                <a:spcPts val="0"/>
              </a:spcAft>
              <a:buClr>
                <a:srgbClr val="434343"/>
              </a:buClr>
              <a:buSzPts val="1200"/>
              <a:buFont typeface="Roboto Condensed Light"/>
              <a:buAutoNum type="alphaLcPeriod"/>
              <a:defRPr/>
            </a:lvl8pPr>
            <a:lvl9pPr lvl="8">
              <a:spcBef>
                <a:spcPts val="2133"/>
              </a:spcBef>
              <a:spcAft>
                <a:spcPts val="2133"/>
              </a:spcAft>
              <a:buClr>
                <a:srgbClr val="434343"/>
              </a:buClr>
              <a:buSzPts val="1200"/>
              <a:buFont typeface="Roboto Condensed Light"/>
              <a:buAutoNum type="romanLcPeriod"/>
              <a:defRPr/>
            </a:lvl9pPr>
          </a:lstStyle>
          <a:p>
            <a:endParaRPr/>
          </a:p>
        </p:txBody>
      </p:sp>
      <p:sp>
        <p:nvSpPr>
          <p:cNvPr id="58" name="Google Shape;58;p4"/>
          <p:cNvSpPr/>
          <p:nvPr/>
        </p:nvSpPr>
        <p:spPr>
          <a:xfrm>
            <a:off x="1" y="3876767"/>
            <a:ext cx="3065660" cy="2981224"/>
          </a:xfrm>
          <a:custGeom>
            <a:avLst/>
            <a:gdLst/>
            <a:ahLst/>
            <a:cxnLst/>
            <a:rect l="l" t="t" r="r" b="b"/>
            <a:pathLst>
              <a:path w="13942" h="13558" extrusionOk="0">
                <a:moveTo>
                  <a:pt x="1" y="0"/>
                </a:moveTo>
                <a:lnTo>
                  <a:pt x="1" y="13558"/>
                </a:lnTo>
                <a:lnTo>
                  <a:pt x="13942" y="13558"/>
                </a:lnTo>
                <a:cubicBezTo>
                  <a:pt x="6819" y="1780"/>
                  <a:pt x="1" y="0"/>
                  <a:pt x="1" y="0"/>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59" name="Google Shape;59;p4"/>
          <p:cNvGrpSpPr/>
          <p:nvPr/>
        </p:nvGrpSpPr>
        <p:grpSpPr>
          <a:xfrm>
            <a:off x="10978008" y="327252"/>
            <a:ext cx="884969" cy="905005"/>
            <a:chOff x="152949" y="214100"/>
            <a:chExt cx="849299" cy="868527"/>
          </a:xfrm>
        </p:grpSpPr>
        <p:sp>
          <p:nvSpPr>
            <p:cNvPr id="60" name="Google Shape;60;p4"/>
            <p:cNvSpPr/>
            <p:nvPr/>
          </p:nvSpPr>
          <p:spPr>
            <a:xfrm>
              <a:off x="363885" y="223306"/>
              <a:ext cx="512816" cy="513150"/>
            </a:xfrm>
            <a:custGeom>
              <a:avLst/>
              <a:gdLst/>
              <a:ahLst/>
              <a:cxnLst/>
              <a:rect l="l" t="t" r="r" b="b"/>
              <a:pathLst>
                <a:path w="3231" h="3233" extrusionOk="0">
                  <a:moveTo>
                    <a:pt x="1615" y="1"/>
                  </a:moveTo>
                  <a:cubicBezTo>
                    <a:pt x="723" y="1"/>
                    <a:pt x="0" y="725"/>
                    <a:pt x="0" y="1616"/>
                  </a:cubicBezTo>
                  <a:cubicBezTo>
                    <a:pt x="0" y="2508"/>
                    <a:pt x="723" y="3232"/>
                    <a:pt x="1615" y="3232"/>
                  </a:cubicBezTo>
                  <a:cubicBezTo>
                    <a:pt x="2508" y="3232"/>
                    <a:pt x="3231" y="2508"/>
                    <a:pt x="3231" y="1616"/>
                  </a:cubicBezTo>
                  <a:cubicBezTo>
                    <a:pt x="3231" y="725"/>
                    <a:pt x="2508" y="1"/>
                    <a:pt x="16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 name="Google Shape;61;p4"/>
            <p:cNvSpPr/>
            <p:nvPr/>
          </p:nvSpPr>
          <p:spPr>
            <a:xfrm>
              <a:off x="152949" y="794545"/>
              <a:ext cx="274423" cy="274431"/>
            </a:xfrm>
            <a:custGeom>
              <a:avLst/>
              <a:gdLst/>
              <a:ahLst/>
              <a:cxnLst/>
              <a:rect l="l" t="t" r="r" b="b"/>
              <a:pathLst>
                <a:path w="1729" h="1729" extrusionOk="0">
                  <a:moveTo>
                    <a:pt x="865" y="1"/>
                  </a:moveTo>
                  <a:cubicBezTo>
                    <a:pt x="387" y="1"/>
                    <a:pt x="0" y="388"/>
                    <a:pt x="0" y="864"/>
                  </a:cubicBezTo>
                  <a:cubicBezTo>
                    <a:pt x="0" y="1342"/>
                    <a:pt x="387" y="1729"/>
                    <a:pt x="865" y="1729"/>
                  </a:cubicBezTo>
                  <a:cubicBezTo>
                    <a:pt x="1341" y="1729"/>
                    <a:pt x="1728" y="1342"/>
                    <a:pt x="1728" y="864"/>
                  </a:cubicBezTo>
                  <a:cubicBezTo>
                    <a:pt x="1728" y="388"/>
                    <a:pt x="1341" y="1"/>
                    <a:pt x="8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 name="Google Shape;62;p4"/>
            <p:cNvSpPr/>
            <p:nvPr/>
          </p:nvSpPr>
          <p:spPr>
            <a:xfrm>
              <a:off x="448006" y="214100"/>
              <a:ext cx="554242" cy="531720"/>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 name="Google Shape;63;p4"/>
            <p:cNvSpPr/>
            <p:nvPr/>
          </p:nvSpPr>
          <p:spPr>
            <a:xfrm>
              <a:off x="236117" y="780737"/>
              <a:ext cx="316959" cy="301890"/>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64" name="Google Shape;64;p4"/>
          <p:cNvGrpSpPr/>
          <p:nvPr/>
        </p:nvGrpSpPr>
        <p:grpSpPr>
          <a:xfrm>
            <a:off x="10810967" y="5549067"/>
            <a:ext cx="1088204" cy="983788"/>
            <a:chOff x="8108225" y="4161800"/>
            <a:chExt cx="816153" cy="737841"/>
          </a:xfrm>
        </p:grpSpPr>
        <p:sp>
          <p:nvSpPr>
            <p:cNvPr id="65" name="Google Shape;65;p4"/>
            <p:cNvSpPr/>
            <p:nvPr/>
          </p:nvSpPr>
          <p:spPr>
            <a:xfrm>
              <a:off x="8146257" y="4446523"/>
              <a:ext cx="452104" cy="391588"/>
            </a:xfrm>
            <a:custGeom>
              <a:avLst/>
              <a:gdLst/>
              <a:ahLst/>
              <a:cxnLst/>
              <a:rect l="l" t="t" r="r" b="b"/>
              <a:pathLst>
                <a:path w="5694" h="4932" extrusionOk="0">
                  <a:moveTo>
                    <a:pt x="2462" y="170"/>
                  </a:moveTo>
                  <a:cubicBezTo>
                    <a:pt x="4201" y="170"/>
                    <a:pt x="5694" y="2156"/>
                    <a:pt x="4643" y="3779"/>
                  </a:cubicBezTo>
                  <a:cubicBezTo>
                    <a:pt x="4185" y="4486"/>
                    <a:pt x="3422" y="4750"/>
                    <a:pt x="2638" y="4750"/>
                  </a:cubicBezTo>
                  <a:cubicBezTo>
                    <a:pt x="2225" y="4750"/>
                    <a:pt x="1806" y="4677"/>
                    <a:pt x="1422" y="4557"/>
                  </a:cubicBezTo>
                  <a:cubicBezTo>
                    <a:pt x="1417" y="4556"/>
                    <a:pt x="1412" y="4555"/>
                    <a:pt x="1408" y="4555"/>
                  </a:cubicBezTo>
                  <a:cubicBezTo>
                    <a:pt x="1404" y="4555"/>
                    <a:pt x="1401" y="4555"/>
                    <a:pt x="1398" y="4556"/>
                  </a:cubicBezTo>
                  <a:cubicBezTo>
                    <a:pt x="1392" y="4551"/>
                    <a:pt x="1387" y="4546"/>
                    <a:pt x="1381" y="4540"/>
                  </a:cubicBezTo>
                  <a:lnTo>
                    <a:pt x="1381" y="4540"/>
                  </a:lnTo>
                  <a:cubicBezTo>
                    <a:pt x="1637" y="4582"/>
                    <a:pt x="1918" y="4584"/>
                    <a:pt x="2171" y="4590"/>
                  </a:cubicBezTo>
                  <a:cubicBezTo>
                    <a:pt x="2171" y="4590"/>
                    <a:pt x="2171" y="4590"/>
                    <a:pt x="2172" y="4590"/>
                  </a:cubicBezTo>
                  <a:cubicBezTo>
                    <a:pt x="2192" y="4590"/>
                    <a:pt x="2190" y="4561"/>
                    <a:pt x="2171" y="4559"/>
                  </a:cubicBezTo>
                  <a:cubicBezTo>
                    <a:pt x="2017" y="4541"/>
                    <a:pt x="1862" y="4534"/>
                    <a:pt x="1709" y="4524"/>
                  </a:cubicBezTo>
                  <a:cubicBezTo>
                    <a:pt x="1617" y="4518"/>
                    <a:pt x="1495" y="4496"/>
                    <a:pt x="1388" y="4496"/>
                  </a:cubicBezTo>
                  <a:cubicBezTo>
                    <a:pt x="1370" y="4496"/>
                    <a:pt x="1353" y="4496"/>
                    <a:pt x="1336" y="4498"/>
                  </a:cubicBezTo>
                  <a:cubicBezTo>
                    <a:pt x="1230" y="4398"/>
                    <a:pt x="1127" y="4299"/>
                    <a:pt x="1030" y="4193"/>
                  </a:cubicBezTo>
                  <a:lnTo>
                    <a:pt x="1030" y="4193"/>
                  </a:lnTo>
                  <a:cubicBezTo>
                    <a:pt x="1034" y="4194"/>
                    <a:pt x="1037" y="4195"/>
                    <a:pt x="1042" y="4196"/>
                  </a:cubicBezTo>
                  <a:cubicBezTo>
                    <a:pt x="1043" y="4196"/>
                    <a:pt x="1044" y="4194"/>
                    <a:pt x="1043" y="4193"/>
                  </a:cubicBezTo>
                  <a:lnTo>
                    <a:pt x="1043" y="4193"/>
                  </a:lnTo>
                  <a:cubicBezTo>
                    <a:pt x="1078" y="4214"/>
                    <a:pt x="1150" y="4216"/>
                    <a:pt x="1215" y="4216"/>
                  </a:cubicBezTo>
                  <a:cubicBezTo>
                    <a:pt x="1234" y="4216"/>
                    <a:pt x="1252" y="4216"/>
                    <a:pt x="1268" y="4216"/>
                  </a:cubicBezTo>
                  <a:cubicBezTo>
                    <a:pt x="1289" y="4216"/>
                    <a:pt x="1307" y="4216"/>
                    <a:pt x="1320" y="4217"/>
                  </a:cubicBezTo>
                  <a:cubicBezTo>
                    <a:pt x="1429" y="4227"/>
                    <a:pt x="1538" y="4236"/>
                    <a:pt x="1646" y="4244"/>
                  </a:cubicBezTo>
                  <a:cubicBezTo>
                    <a:pt x="1899" y="4265"/>
                    <a:pt x="2153" y="4292"/>
                    <a:pt x="2407" y="4299"/>
                  </a:cubicBezTo>
                  <a:cubicBezTo>
                    <a:pt x="2425" y="4299"/>
                    <a:pt x="2424" y="4273"/>
                    <a:pt x="2407" y="4272"/>
                  </a:cubicBezTo>
                  <a:cubicBezTo>
                    <a:pt x="1947" y="4211"/>
                    <a:pt x="1470" y="4177"/>
                    <a:pt x="1005" y="4166"/>
                  </a:cubicBezTo>
                  <a:cubicBezTo>
                    <a:pt x="889" y="4038"/>
                    <a:pt x="782" y="3900"/>
                    <a:pt x="689" y="3744"/>
                  </a:cubicBezTo>
                  <a:cubicBezTo>
                    <a:pt x="648" y="3675"/>
                    <a:pt x="611" y="3604"/>
                    <a:pt x="576" y="3533"/>
                  </a:cubicBezTo>
                  <a:lnTo>
                    <a:pt x="576" y="3533"/>
                  </a:lnTo>
                  <a:cubicBezTo>
                    <a:pt x="807" y="3548"/>
                    <a:pt x="1042" y="3554"/>
                    <a:pt x="1276" y="3554"/>
                  </a:cubicBezTo>
                  <a:cubicBezTo>
                    <a:pt x="1515" y="3554"/>
                    <a:pt x="1754" y="3548"/>
                    <a:pt x="1989" y="3540"/>
                  </a:cubicBezTo>
                  <a:cubicBezTo>
                    <a:pt x="2010" y="3539"/>
                    <a:pt x="2010" y="3508"/>
                    <a:pt x="1989" y="3507"/>
                  </a:cubicBezTo>
                  <a:cubicBezTo>
                    <a:pt x="1752" y="3498"/>
                    <a:pt x="1512" y="3492"/>
                    <a:pt x="1272" y="3492"/>
                  </a:cubicBezTo>
                  <a:cubicBezTo>
                    <a:pt x="1036" y="3492"/>
                    <a:pt x="800" y="3498"/>
                    <a:pt x="568" y="3514"/>
                  </a:cubicBezTo>
                  <a:cubicBezTo>
                    <a:pt x="512" y="3398"/>
                    <a:pt x="465" y="3277"/>
                    <a:pt x="427" y="3155"/>
                  </a:cubicBezTo>
                  <a:lnTo>
                    <a:pt x="427" y="3155"/>
                  </a:lnTo>
                  <a:cubicBezTo>
                    <a:pt x="542" y="3156"/>
                    <a:pt x="658" y="3157"/>
                    <a:pt x="773" y="3157"/>
                  </a:cubicBezTo>
                  <a:cubicBezTo>
                    <a:pt x="856" y="3157"/>
                    <a:pt x="940" y="3157"/>
                    <a:pt x="1023" y="3156"/>
                  </a:cubicBezTo>
                  <a:cubicBezTo>
                    <a:pt x="1043" y="3156"/>
                    <a:pt x="1043" y="3125"/>
                    <a:pt x="1023" y="3124"/>
                  </a:cubicBezTo>
                  <a:cubicBezTo>
                    <a:pt x="952" y="3123"/>
                    <a:pt x="882" y="3123"/>
                    <a:pt x="812" y="3123"/>
                  </a:cubicBezTo>
                  <a:cubicBezTo>
                    <a:pt x="680" y="3123"/>
                    <a:pt x="549" y="3124"/>
                    <a:pt x="417" y="3126"/>
                  </a:cubicBezTo>
                  <a:cubicBezTo>
                    <a:pt x="381" y="3005"/>
                    <a:pt x="353" y="2880"/>
                    <a:pt x="334" y="2755"/>
                  </a:cubicBezTo>
                  <a:cubicBezTo>
                    <a:pt x="856" y="2752"/>
                    <a:pt x="1377" y="2751"/>
                    <a:pt x="1898" y="2733"/>
                  </a:cubicBezTo>
                  <a:cubicBezTo>
                    <a:pt x="1915" y="2732"/>
                    <a:pt x="1916" y="2707"/>
                    <a:pt x="1898" y="2706"/>
                  </a:cubicBezTo>
                  <a:cubicBezTo>
                    <a:pt x="1831" y="2705"/>
                    <a:pt x="1765" y="2705"/>
                    <a:pt x="1698" y="2705"/>
                  </a:cubicBezTo>
                  <a:cubicBezTo>
                    <a:pt x="1242" y="2705"/>
                    <a:pt x="787" y="2717"/>
                    <a:pt x="332" y="2728"/>
                  </a:cubicBezTo>
                  <a:cubicBezTo>
                    <a:pt x="318" y="2626"/>
                    <a:pt x="309" y="2523"/>
                    <a:pt x="309" y="2419"/>
                  </a:cubicBezTo>
                  <a:cubicBezTo>
                    <a:pt x="309" y="2414"/>
                    <a:pt x="310" y="2408"/>
                    <a:pt x="310" y="2403"/>
                  </a:cubicBezTo>
                  <a:cubicBezTo>
                    <a:pt x="538" y="2403"/>
                    <a:pt x="764" y="2383"/>
                    <a:pt x="989" y="2348"/>
                  </a:cubicBezTo>
                  <a:cubicBezTo>
                    <a:pt x="1001" y="2346"/>
                    <a:pt x="998" y="2327"/>
                    <a:pt x="987" y="2327"/>
                  </a:cubicBezTo>
                  <a:cubicBezTo>
                    <a:pt x="987" y="2327"/>
                    <a:pt x="986" y="2327"/>
                    <a:pt x="986" y="2327"/>
                  </a:cubicBezTo>
                  <a:cubicBezTo>
                    <a:pt x="761" y="2352"/>
                    <a:pt x="536" y="2369"/>
                    <a:pt x="310" y="2381"/>
                  </a:cubicBezTo>
                  <a:cubicBezTo>
                    <a:pt x="313" y="2225"/>
                    <a:pt x="331" y="2070"/>
                    <a:pt x="364" y="1918"/>
                  </a:cubicBezTo>
                  <a:cubicBezTo>
                    <a:pt x="924" y="1918"/>
                    <a:pt x="1484" y="1920"/>
                    <a:pt x="2044" y="1929"/>
                  </a:cubicBezTo>
                  <a:cubicBezTo>
                    <a:pt x="2062" y="1929"/>
                    <a:pt x="2062" y="1900"/>
                    <a:pt x="2044" y="1900"/>
                  </a:cubicBezTo>
                  <a:cubicBezTo>
                    <a:pt x="1723" y="1889"/>
                    <a:pt x="1403" y="1882"/>
                    <a:pt x="1082" y="1882"/>
                  </a:cubicBezTo>
                  <a:cubicBezTo>
                    <a:pt x="844" y="1882"/>
                    <a:pt x="607" y="1886"/>
                    <a:pt x="369" y="1893"/>
                  </a:cubicBezTo>
                  <a:cubicBezTo>
                    <a:pt x="424" y="1655"/>
                    <a:pt x="515" y="1426"/>
                    <a:pt x="637" y="1217"/>
                  </a:cubicBezTo>
                  <a:cubicBezTo>
                    <a:pt x="1246" y="1213"/>
                    <a:pt x="1855" y="1206"/>
                    <a:pt x="2463" y="1180"/>
                  </a:cubicBezTo>
                  <a:cubicBezTo>
                    <a:pt x="2484" y="1179"/>
                    <a:pt x="2484" y="1147"/>
                    <a:pt x="2463" y="1147"/>
                  </a:cubicBezTo>
                  <a:cubicBezTo>
                    <a:pt x="1862" y="1151"/>
                    <a:pt x="1259" y="1168"/>
                    <a:pt x="658" y="1185"/>
                  </a:cubicBezTo>
                  <a:cubicBezTo>
                    <a:pt x="729" y="1067"/>
                    <a:pt x="811" y="957"/>
                    <a:pt x="903" y="855"/>
                  </a:cubicBezTo>
                  <a:cubicBezTo>
                    <a:pt x="930" y="855"/>
                    <a:pt x="957" y="855"/>
                    <a:pt x="983" y="855"/>
                  </a:cubicBezTo>
                  <a:cubicBezTo>
                    <a:pt x="1309" y="855"/>
                    <a:pt x="1634" y="831"/>
                    <a:pt x="1957" y="784"/>
                  </a:cubicBezTo>
                  <a:cubicBezTo>
                    <a:pt x="1974" y="782"/>
                    <a:pt x="1970" y="754"/>
                    <a:pt x="1954" y="754"/>
                  </a:cubicBezTo>
                  <a:cubicBezTo>
                    <a:pt x="1954" y="754"/>
                    <a:pt x="1953" y="754"/>
                    <a:pt x="1952" y="754"/>
                  </a:cubicBezTo>
                  <a:cubicBezTo>
                    <a:pt x="1611" y="797"/>
                    <a:pt x="1270" y="821"/>
                    <a:pt x="926" y="830"/>
                  </a:cubicBezTo>
                  <a:cubicBezTo>
                    <a:pt x="1029" y="719"/>
                    <a:pt x="1143" y="618"/>
                    <a:pt x="1268" y="532"/>
                  </a:cubicBezTo>
                  <a:cubicBezTo>
                    <a:pt x="1842" y="508"/>
                    <a:pt x="2419" y="470"/>
                    <a:pt x="2992" y="425"/>
                  </a:cubicBezTo>
                  <a:cubicBezTo>
                    <a:pt x="3015" y="423"/>
                    <a:pt x="3015" y="389"/>
                    <a:pt x="2993" y="389"/>
                  </a:cubicBezTo>
                  <a:cubicBezTo>
                    <a:pt x="2993" y="389"/>
                    <a:pt x="2993" y="389"/>
                    <a:pt x="2992" y="389"/>
                  </a:cubicBezTo>
                  <a:cubicBezTo>
                    <a:pt x="2435" y="415"/>
                    <a:pt x="1877" y="448"/>
                    <a:pt x="1321" y="496"/>
                  </a:cubicBezTo>
                  <a:cubicBezTo>
                    <a:pt x="1486" y="389"/>
                    <a:pt x="1669" y="304"/>
                    <a:pt x="1866" y="250"/>
                  </a:cubicBezTo>
                  <a:cubicBezTo>
                    <a:pt x="2066" y="196"/>
                    <a:pt x="2266" y="170"/>
                    <a:pt x="2462" y="170"/>
                  </a:cubicBezTo>
                  <a:close/>
                  <a:moveTo>
                    <a:pt x="2503" y="0"/>
                  </a:moveTo>
                  <a:cubicBezTo>
                    <a:pt x="2442" y="0"/>
                    <a:pt x="2381" y="3"/>
                    <a:pt x="2320" y="7"/>
                  </a:cubicBezTo>
                  <a:cubicBezTo>
                    <a:pt x="1274" y="84"/>
                    <a:pt x="453" y="865"/>
                    <a:pt x="232" y="1877"/>
                  </a:cubicBezTo>
                  <a:cubicBezTo>
                    <a:pt x="1" y="2937"/>
                    <a:pt x="561" y="4322"/>
                    <a:pt x="1586" y="4786"/>
                  </a:cubicBezTo>
                  <a:cubicBezTo>
                    <a:pt x="1588" y="4787"/>
                    <a:pt x="1591" y="4787"/>
                    <a:pt x="1594" y="4787"/>
                  </a:cubicBezTo>
                  <a:cubicBezTo>
                    <a:pt x="1610" y="4787"/>
                    <a:pt x="1624" y="4769"/>
                    <a:pt x="1609" y="4754"/>
                  </a:cubicBezTo>
                  <a:cubicBezTo>
                    <a:pt x="1608" y="4753"/>
                    <a:pt x="1606" y="4752"/>
                    <a:pt x="1605" y="4750"/>
                  </a:cubicBezTo>
                  <a:lnTo>
                    <a:pt x="1605" y="4750"/>
                  </a:lnTo>
                  <a:cubicBezTo>
                    <a:pt x="1735" y="4842"/>
                    <a:pt x="1898" y="4900"/>
                    <a:pt x="2057" y="4900"/>
                  </a:cubicBezTo>
                  <a:cubicBezTo>
                    <a:pt x="2088" y="4900"/>
                    <a:pt x="2118" y="4898"/>
                    <a:pt x="2148" y="4893"/>
                  </a:cubicBezTo>
                  <a:cubicBezTo>
                    <a:pt x="2150" y="4893"/>
                    <a:pt x="2150" y="4891"/>
                    <a:pt x="2151" y="4891"/>
                  </a:cubicBezTo>
                  <a:cubicBezTo>
                    <a:pt x="2316" y="4918"/>
                    <a:pt x="2485" y="4932"/>
                    <a:pt x="2655" y="4932"/>
                  </a:cubicBezTo>
                  <a:cubicBezTo>
                    <a:pt x="3356" y="4932"/>
                    <a:pt x="4066" y="4700"/>
                    <a:pt x="4524" y="4215"/>
                  </a:cubicBezTo>
                  <a:cubicBezTo>
                    <a:pt x="5210" y="3488"/>
                    <a:pt x="5347" y="2416"/>
                    <a:pt x="4911" y="1526"/>
                  </a:cubicBezTo>
                  <a:cubicBezTo>
                    <a:pt x="4465" y="615"/>
                    <a:pt x="3516" y="0"/>
                    <a:pt x="2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4"/>
            <p:cNvSpPr/>
            <p:nvPr/>
          </p:nvSpPr>
          <p:spPr>
            <a:xfrm>
              <a:off x="8108225" y="4161800"/>
              <a:ext cx="816153" cy="737841"/>
            </a:xfrm>
            <a:custGeom>
              <a:avLst/>
              <a:gdLst/>
              <a:ahLst/>
              <a:cxnLst/>
              <a:rect l="l" t="t" r="r" b="b"/>
              <a:pathLst>
                <a:path w="10279" h="9293" extrusionOk="0">
                  <a:moveTo>
                    <a:pt x="9038" y="141"/>
                  </a:moveTo>
                  <a:cubicBezTo>
                    <a:pt x="9153" y="141"/>
                    <a:pt x="9267" y="172"/>
                    <a:pt x="9377" y="248"/>
                  </a:cubicBezTo>
                  <a:cubicBezTo>
                    <a:pt x="9713" y="479"/>
                    <a:pt x="9619" y="826"/>
                    <a:pt x="9357" y="1183"/>
                  </a:cubicBezTo>
                  <a:cubicBezTo>
                    <a:pt x="9389" y="1082"/>
                    <a:pt x="9419" y="980"/>
                    <a:pt x="9449" y="878"/>
                  </a:cubicBezTo>
                  <a:cubicBezTo>
                    <a:pt x="9453" y="864"/>
                    <a:pt x="9442" y="855"/>
                    <a:pt x="9431" y="855"/>
                  </a:cubicBezTo>
                  <a:cubicBezTo>
                    <a:pt x="9423" y="855"/>
                    <a:pt x="9416" y="859"/>
                    <a:pt x="9413" y="868"/>
                  </a:cubicBezTo>
                  <a:cubicBezTo>
                    <a:pt x="9374" y="998"/>
                    <a:pt x="9334" y="1129"/>
                    <a:pt x="9298" y="1261"/>
                  </a:cubicBezTo>
                  <a:cubicBezTo>
                    <a:pt x="9182" y="1407"/>
                    <a:pt x="9041" y="1554"/>
                    <a:pt x="8893" y="1693"/>
                  </a:cubicBezTo>
                  <a:cubicBezTo>
                    <a:pt x="9007" y="1382"/>
                    <a:pt x="9089" y="1062"/>
                    <a:pt x="9136" y="731"/>
                  </a:cubicBezTo>
                  <a:cubicBezTo>
                    <a:pt x="9138" y="720"/>
                    <a:pt x="9128" y="712"/>
                    <a:pt x="9120" y="712"/>
                  </a:cubicBezTo>
                  <a:cubicBezTo>
                    <a:pt x="9114" y="712"/>
                    <a:pt x="9109" y="716"/>
                    <a:pt x="9107" y="723"/>
                  </a:cubicBezTo>
                  <a:cubicBezTo>
                    <a:pt x="9044" y="1075"/>
                    <a:pt x="8951" y="1417"/>
                    <a:pt x="8829" y="1753"/>
                  </a:cubicBezTo>
                  <a:cubicBezTo>
                    <a:pt x="8685" y="1886"/>
                    <a:pt x="8536" y="2012"/>
                    <a:pt x="8399" y="2124"/>
                  </a:cubicBezTo>
                  <a:cubicBezTo>
                    <a:pt x="8476" y="1893"/>
                    <a:pt x="8541" y="1657"/>
                    <a:pt x="8609" y="1424"/>
                  </a:cubicBezTo>
                  <a:cubicBezTo>
                    <a:pt x="8612" y="1412"/>
                    <a:pt x="8602" y="1404"/>
                    <a:pt x="8592" y="1404"/>
                  </a:cubicBezTo>
                  <a:cubicBezTo>
                    <a:pt x="8586" y="1404"/>
                    <a:pt x="8579" y="1407"/>
                    <a:pt x="8577" y="1416"/>
                  </a:cubicBezTo>
                  <a:cubicBezTo>
                    <a:pt x="8501" y="1663"/>
                    <a:pt x="8419" y="1910"/>
                    <a:pt x="8355" y="2160"/>
                  </a:cubicBezTo>
                  <a:cubicBezTo>
                    <a:pt x="8184" y="2298"/>
                    <a:pt x="8036" y="2414"/>
                    <a:pt x="7939" y="2494"/>
                  </a:cubicBezTo>
                  <a:cubicBezTo>
                    <a:pt x="7991" y="2231"/>
                    <a:pt x="8054" y="1972"/>
                    <a:pt x="8129" y="1714"/>
                  </a:cubicBezTo>
                  <a:cubicBezTo>
                    <a:pt x="8132" y="1705"/>
                    <a:pt x="8124" y="1699"/>
                    <a:pt x="8117" y="1699"/>
                  </a:cubicBezTo>
                  <a:cubicBezTo>
                    <a:pt x="8112" y="1699"/>
                    <a:pt x="8107" y="1702"/>
                    <a:pt x="8105" y="1708"/>
                  </a:cubicBezTo>
                  <a:cubicBezTo>
                    <a:pt x="8023" y="1975"/>
                    <a:pt x="7958" y="2247"/>
                    <a:pt x="7907" y="2521"/>
                  </a:cubicBezTo>
                  <a:cubicBezTo>
                    <a:pt x="7902" y="2526"/>
                    <a:pt x="7896" y="2531"/>
                    <a:pt x="7891" y="2535"/>
                  </a:cubicBezTo>
                  <a:cubicBezTo>
                    <a:pt x="7724" y="2682"/>
                    <a:pt x="7558" y="2830"/>
                    <a:pt x="7393" y="2979"/>
                  </a:cubicBezTo>
                  <a:cubicBezTo>
                    <a:pt x="7490" y="2672"/>
                    <a:pt x="7572" y="2359"/>
                    <a:pt x="7646" y="2045"/>
                  </a:cubicBezTo>
                  <a:cubicBezTo>
                    <a:pt x="7649" y="2031"/>
                    <a:pt x="7638" y="2023"/>
                    <a:pt x="7627" y="2023"/>
                  </a:cubicBezTo>
                  <a:cubicBezTo>
                    <a:pt x="7620" y="2023"/>
                    <a:pt x="7613" y="2026"/>
                    <a:pt x="7611" y="2035"/>
                  </a:cubicBezTo>
                  <a:cubicBezTo>
                    <a:pt x="7530" y="2361"/>
                    <a:pt x="7441" y="2685"/>
                    <a:pt x="7358" y="3011"/>
                  </a:cubicBezTo>
                  <a:cubicBezTo>
                    <a:pt x="7240" y="3117"/>
                    <a:pt x="7121" y="3223"/>
                    <a:pt x="7003" y="3329"/>
                  </a:cubicBezTo>
                  <a:cubicBezTo>
                    <a:pt x="7079" y="2961"/>
                    <a:pt x="7157" y="2593"/>
                    <a:pt x="7242" y="2227"/>
                  </a:cubicBezTo>
                  <a:cubicBezTo>
                    <a:pt x="7245" y="2215"/>
                    <a:pt x="7236" y="2208"/>
                    <a:pt x="7227" y="2208"/>
                  </a:cubicBezTo>
                  <a:cubicBezTo>
                    <a:pt x="7221" y="2208"/>
                    <a:pt x="7215" y="2211"/>
                    <a:pt x="7213" y="2219"/>
                  </a:cubicBezTo>
                  <a:cubicBezTo>
                    <a:pt x="7118" y="2594"/>
                    <a:pt x="7036" y="2971"/>
                    <a:pt x="6976" y="3354"/>
                  </a:cubicBezTo>
                  <a:cubicBezTo>
                    <a:pt x="6842" y="3475"/>
                    <a:pt x="6708" y="3597"/>
                    <a:pt x="6574" y="3718"/>
                  </a:cubicBezTo>
                  <a:cubicBezTo>
                    <a:pt x="6629" y="3477"/>
                    <a:pt x="6680" y="3234"/>
                    <a:pt x="6729" y="2992"/>
                  </a:cubicBezTo>
                  <a:cubicBezTo>
                    <a:pt x="6731" y="2982"/>
                    <a:pt x="6722" y="2975"/>
                    <a:pt x="6714" y="2975"/>
                  </a:cubicBezTo>
                  <a:cubicBezTo>
                    <a:pt x="6709" y="2975"/>
                    <a:pt x="6704" y="2978"/>
                    <a:pt x="6702" y="2985"/>
                  </a:cubicBezTo>
                  <a:cubicBezTo>
                    <a:pt x="6648" y="3236"/>
                    <a:pt x="6595" y="3488"/>
                    <a:pt x="6548" y="3742"/>
                  </a:cubicBezTo>
                  <a:cubicBezTo>
                    <a:pt x="6428" y="3851"/>
                    <a:pt x="6308" y="3959"/>
                    <a:pt x="6188" y="4068"/>
                  </a:cubicBezTo>
                  <a:cubicBezTo>
                    <a:pt x="6250" y="3765"/>
                    <a:pt x="6303" y="3462"/>
                    <a:pt x="6344" y="3156"/>
                  </a:cubicBezTo>
                  <a:cubicBezTo>
                    <a:pt x="6346" y="3145"/>
                    <a:pt x="6336" y="3137"/>
                    <a:pt x="6327" y="3137"/>
                  </a:cubicBezTo>
                  <a:cubicBezTo>
                    <a:pt x="6322" y="3137"/>
                    <a:pt x="6316" y="3140"/>
                    <a:pt x="6315" y="3148"/>
                  </a:cubicBezTo>
                  <a:cubicBezTo>
                    <a:pt x="6268" y="3466"/>
                    <a:pt x="6215" y="3783"/>
                    <a:pt x="6154" y="4099"/>
                  </a:cubicBezTo>
                  <a:cubicBezTo>
                    <a:pt x="6046" y="4197"/>
                    <a:pt x="5937" y="4297"/>
                    <a:pt x="5829" y="4396"/>
                  </a:cubicBezTo>
                  <a:cubicBezTo>
                    <a:pt x="5888" y="4135"/>
                    <a:pt x="5946" y="3873"/>
                    <a:pt x="6000" y="3611"/>
                  </a:cubicBezTo>
                  <a:cubicBezTo>
                    <a:pt x="6002" y="3603"/>
                    <a:pt x="5995" y="3597"/>
                    <a:pt x="5988" y="3597"/>
                  </a:cubicBezTo>
                  <a:cubicBezTo>
                    <a:pt x="5984" y="3597"/>
                    <a:pt x="5979" y="3600"/>
                    <a:pt x="5978" y="3605"/>
                  </a:cubicBezTo>
                  <a:cubicBezTo>
                    <a:pt x="5914" y="3879"/>
                    <a:pt x="5854" y="4152"/>
                    <a:pt x="5796" y="4426"/>
                  </a:cubicBezTo>
                  <a:cubicBezTo>
                    <a:pt x="5783" y="4437"/>
                    <a:pt x="5771" y="4449"/>
                    <a:pt x="5759" y="4460"/>
                  </a:cubicBezTo>
                  <a:cubicBezTo>
                    <a:pt x="5699" y="4355"/>
                    <a:pt x="5631" y="4255"/>
                    <a:pt x="5558" y="4158"/>
                  </a:cubicBezTo>
                  <a:cubicBezTo>
                    <a:pt x="5559" y="4157"/>
                    <a:pt x="5560" y="4156"/>
                    <a:pt x="5560" y="4155"/>
                  </a:cubicBezTo>
                  <a:cubicBezTo>
                    <a:pt x="5580" y="3941"/>
                    <a:pt x="5618" y="3729"/>
                    <a:pt x="5672" y="3521"/>
                  </a:cubicBezTo>
                  <a:cubicBezTo>
                    <a:pt x="5676" y="3510"/>
                    <a:pt x="5667" y="3504"/>
                    <a:pt x="5659" y="3504"/>
                  </a:cubicBezTo>
                  <a:cubicBezTo>
                    <a:pt x="5653" y="3504"/>
                    <a:pt x="5648" y="3507"/>
                    <a:pt x="5645" y="3514"/>
                  </a:cubicBezTo>
                  <a:cubicBezTo>
                    <a:pt x="5587" y="3717"/>
                    <a:pt x="5553" y="3921"/>
                    <a:pt x="5537" y="4132"/>
                  </a:cubicBezTo>
                  <a:cubicBezTo>
                    <a:pt x="5452" y="4022"/>
                    <a:pt x="5361" y="3918"/>
                    <a:pt x="5261" y="3820"/>
                  </a:cubicBezTo>
                  <a:cubicBezTo>
                    <a:pt x="5266" y="3818"/>
                    <a:pt x="5270" y="3816"/>
                    <a:pt x="5270" y="3809"/>
                  </a:cubicBezTo>
                  <a:cubicBezTo>
                    <a:pt x="5273" y="3675"/>
                    <a:pt x="5309" y="3556"/>
                    <a:pt x="5363" y="3434"/>
                  </a:cubicBezTo>
                  <a:cubicBezTo>
                    <a:pt x="5368" y="3422"/>
                    <a:pt x="5359" y="3412"/>
                    <a:pt x="5349" y="3412"/>
                  </a:cubicBezTo>
                  <a:cubicBezTo>
                    <a:pt x="5345" y="3412"/>
                    <a:pt x="5341" y="3414"/>
                    <a:pt x="5337" y="3419"/>
                  </a:cubicBezTo>
                  <a:cubicBezTo>
                    <a:pt x="5268" y="3536"/>
                    <a:pt x="5241" y="3669"/>
                    <a:pt x="5242" y="3804"/>
                  </a:cubicBezTo>
                  <a:cubicBezTo>
                    <a:pt x="5147" y="3711"/>
                    <a:pt x="5046" y="3625"/>
                    <a:pt x="4938" y="3546"/>
                  </a:cubicBezTo>
                  <a:cubicBezTo>
                    <a:pt x="5683" y="2943"/>
                    <a:pt x="6367" y="2255"/>
                    <a:pt x="7071" y="1605"/>
                  </a:cubicBezTo>
                  <a:cubicBezTo>
                    <a:pt x="7431" y="1273"/>
                    <a:pt x="7788" y="938"/>
                    <a:pt x="8150" y="608"/>
                  </a:cubicBezTo>
                  <a:cubicBezTo>
                    <a:pt x="8380" y="399"/>
                    <a:pt x="8709" y="141"/>
                    <a:pt x="9038" y="141"/>
                  </a:cubicBezTo>
                  <a:close/>
                  <a:moveTo>
                    <a:pt x="3241" y="3193"/>
                  </a:moveTo>
                  <a:cubicBezTo>
                    <a:pt x="3915" y="3193"/>
                    <a:pt x="4569" y="3397"/>
                    <a:pt x="5105" y="3896"/>
                  </a:cubicBezTo>
                  <a:cubicBezTo>
                    <a:pt x="6013" y="4741"/>
                    <a:pt x="6273" y="6117"/>
                    <a:pt x="5929" y="7285"/>
                  </a:cubicBezTo>
                  <a:cubicBezTo>
                    <a:pt x="5739" y="7928"/>
                    <a:pt x="5133" y="8493"/>
                    <a:pt x="4556" y="8814"/>
                  </a:cubicBezTo>
                  <a:cubicBezTo>
                    <a:pt x="4147" y="9041"/>
                    <a:pt x="3690" y="9157"/>
                    <a:pt x="3229" y="9157"/>
                  </a:cubicBezTo>
                  <a:cubicBezTo>
                    <a:pt x="3004" y="9157"/>
                    <a:pt x="2778" y="9129"/>
                    <a:pt x="2557" y="9073"/>
                  </a:cubicBezTo>
                  <a:cubicBezTo>
                    <a:pt x="2551" y="9071"/>
                    <a:pt x="2544" y="9071"/>
                    <a:pt x="2539" y="9071"/>
                  </a:cubicBezTo>
                  <a:cubicBezTo>
                    <a:pt x="2522" y="9071"/>
                    <a:pt x="2508" y="9076"/>
                    <a:pt x="2497" y="9086"/>
                  </a:cubicBezTo>
                  <a:cubicBezTo>
                    <a:pt x="2250" y="9011"/>
                    <a:pt x="1994" y="8962"/>
                    <a:pt x="1754" y="8855"/>
                  </a:cubicBezTo>
                  <a:cubicBezTo>
                    <a:pt x="1751" y="8853"/>
                    <a:pt x="1748" y="8853"/>
                    <a:pt x="1744" y="8853"/>
                  </a:cubicBezTo>
                  <a:cubicBezTo>
                    <a:pt x="1741" y="8853"/>
                    <a:pt x="1738" y="8853"/>
                    <a:pt x="1736" y="8855"/>
                  </a:cubicBezTo>
                  <a:cubicBezTo>
                    <a:pt x="991" y="8431"/>
                    <a:pt x="502" y="7692"/>
                    <a:pt x="297" y="6798"/>
                  </a:cubicBezTo>
                  <a:cubicBezTo>
                    <a:pt x="1" y="5506"/>
                    <a:pt x="378" y="4036"/>
                    <a:pt x="1703" y="3509"/>
                  </a:cubicBezTo>
                  <a:cubicBezTo>
                    <a:pt x="2199" y="3312"/>
                    <a:pt x="2726" y="3193"/>
                    <a:pt x="3241" y="3193"/>
                  </a:cubicBezTo>
                  <a:close/>
                  <a:moveTo>
                    <a:pt x="9051" y="0"/>
                  </a:moveTo>
                  <a:cubicBezTo>
                    <a:pt x="8505" y="0"/>
                    <a:pt x="7936" y="617"/>
                    <a:pt x="7595" y="932"/>
                  </a:cubicBezTo>
                  <a:cubicBezTo>
                    <a:pt x="6682" y="1775"/>
                    <a:pt x="5713" y="2586"/>
                    <a:pt x="4858" y="3488"/>
                  </a:cubicBezTo>
                  <a:cubicBezTo>
                    <a:pt x="4619" y="3325"/>
                    <a:pt x="4356" y="3197"/>
                    <a:pt x="4077" y="3114"/>
                  </a:cubicBezTo>
                  <a:cubicBezTo>
                    <a:pt x="3841" y="3044"/>
                    <a:pt x="3599" y="3014"/>
                    <a:pt x="3356" y="3014"/>
                  </a:cubicBezTo>
                  <a:cubicBezTo>
                    <a:pt x="2891" y="3014"/>
                    <a:pt x="2423" y="3123"/>
                    <a:pt x="1985" y="3268"/>
                  </a:cubicBezTo>
                  <a:cubicBezTo>
                    <a:pt x="1387" y="3467"/>
                    <a:pt x="875" y="3787"/>
                    <a:pt x="531" y="4324"/>
                  </a:cubicBezTo>
                  <a:cubicBezTo>
                    <a:pt x="160" y="4903"/>
                    <a:pt x="38" y="5602"/>
                    <a:pt x="102" y="6281"/>
                  </a:cubicBezTo>
                  <a:cubicBezTo>
                    <a:pt x="223" y="7593"/>
                    <a:pt x="1069" y="9173"/>
                    <a:pt x="2552" y="9241"/>
                  </a:cubicBezTo>
                  <a:cubicBezTo>
                    <a:pt x="2553" y="9242"/>
                    <a:pt x="2553" y="9242"/>
                    <a:pt x="2554" y="9242"/>
                  </a:cubicBezTo>
                  <a:cubicBezTo>
                    <a:pt x="2567" y="9242"/>
                    <a:pt x="2577" y="9234"/>
                    <a:pt x="2582" y="9225"/>
                  </a:cubicBezTo>
                  <a:cubicBezTo>
                    <a:pt x="2799" y="9270"/>
                    <a:pt x="3018" y="9293"/>
                    <a:pt x="3236" y="9293"/>
                  </a:cubicBezTo>
                  <a:cubicBezTo>
                    <a:pt x="3627" y="9293"/>
                    <a:pt x="4015" y="9219"/>
                    <a:pt x="4380" y="9061"/>
                  </a:cubicBezTo>
                  <a:cubicBezTo>
                    <a:pt x="4930" y="8823"/>
                    <a:pt x="5502" y="8356"/>
                    <a:pt x="5837" y="7857"/>
                  </a:cubicBezTo>
                  <a:cubicBezTo>
                    <a:pt x="6195" y="7320"/>
                    <a:pt x="6258" y="6557"/>
                    <a:pt x="6206" y="5931"/>
                  </a:cubicBezTo>
                  <a:cubicBezTo>
                    <a:pt x="6168" y="5470"/>
                    <a:pt x="6048" y="5015"/>
                    <a:pt x="5837" y="4605"/>
                  </a:cubicBezTo>
                  <a:cubicBezTo>
                    <a:pt x="6756" y="3789"/>
                    <a:pt x="7680" y="2974"/>
                    <a:pt x="8570" y="2128"/>
                  </a:cubicBezTo>
                  <a:cubicBezTo>
                    <a:pt x="8964" y="1753"/>
                    <a:pt x="10278" y="846"/>
                    <a:pt x="9525" y="187"/>
                  </a:cubicBezTo>
                  <a:cubicBezTo>
                    <a:pt x="9373" y="55"/>
                    <a:pt x="9213" y="0"/>
                    <a:pt x="9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4"/>
            <p:cNvSpPr/>
            <p:nvPr/>
          </p:nvSpPr>
          <p:spPr>
            <a:xfrm>
              <a:off x="8207475" y="4751492"/>
              <a:ext cx="89484" cy="3732"/>
            </a:xfrm>
            <a:custGeom>
              <a:avLst/>
              <a:gdLst/>
              <a:ahLst/>
              <a:cxnLst/>
              <a:rect l="l" t="t" r="r" b="b"/>
              <a:pathLst>
                <a:path w="1127" h="47" extrusionOk="0">
                  <a:moveTo>
                    <a:pt x="15" y="4"/>
                  </a:moveTo>
                  <a:cubicBezTo>
                    <a:pt x="1" y="4"/>
                    <a:pt x="1" y="25"/>
                    <a:pt x="15" y="25"/>
                  </a:cubicBezTo>
                  <a:cubicBezTo>
                    <a:pt x="327" y="33"/>
                    <a:pt x="639" y="47"/>
                    <a:pt x="951" y="47"/>
                  </a:cubicBezTo>
                  <a:cubicBezTo>
                    <a:pt x="1004" y="47"/>
                    <a:pt x="1056" y="46"/>
                    <a:pt x="1109" y="45"/>
                  </a:cubicBezTo>
                  <a:cubicBezTo>
                    <a:pt x="1126" y="45"/>
                    <a:pt x="1126" y="19"/>
                    <a:pt x="1109" y="18"/>
                  </a:cubicBezTo>
                  <a:cubicBezTo>
                    <a:pt x="745" y="0"/>
                    <a:pt x="379" y="6"/>
                    <a:pt x="15"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4"/>
            <p:cNvSpPr/>
            <p:nvPr/>
          </p:nvSpPr>
          <p:spPr>
            <a:xfrm>
              <a:off x="8184528" y="4567367"/>
              <a:ext cx="107905" cy="6272"/>
            </a:xfrm>
            <a:custGeom>
              <a:avLst/>
              <a:gdLst/>
              <a:ahLst/>
              <a:cxnLst/>
              <a:rect l="l" t="t" r="r" b="b"/>
              <a:pathLst>
                <a:path w="1359" h="79" extrusionOk="0">
                  <a:moveTo>
                    <a:pt x="1345" y="1"/>
                  </a:moveTo>
                  <a:cubicBezTo>
                    <a:pt x="1344" y="1"/>
                    <a:pt x="1343" y="1"/>
                    <a:pt x="1343" y="1"/>
                  </a:cubicBezTo>
                  <a:cubicBezTo>
                    <a:pt x="943" y="37"/>
                    <a:pt x="545" y="42"/>
                    <a:pt x="145" y="42"/>
                  </a:cubicBezTo>
                  <a:cubicBezTo>
                    <a:pt x="101" y="42"/>
                    <a:pt x="56" y="42"/>
                    <a:pt x="12" y="42"/>
                  </a:cubicBezTo>
                  <a:cubicBezTo>
                    <a:pt x="1" y="42"/>
                    <a:pt x="2" y="58"/>
                    <a:pt x="12" y="59"/>
                  </a:cubicBezTo>
                  <a:cubicBezTo>
                    <a:pt x="168" y="72"/>
                    <a:pt x="324" y="79"/>
                    <a:pt x="480" y="79"/>
                  </a:cubicBezTo>
                  <a:cubicBezTo>
                    <a:pt x="769" y="79"/>
                    <a:pt x="1058" y="58"/>
                    <a:pt x="1343" y="25"/>
                  </a:cubicBezTo>
                  <a:cubicBezTo>
                    <a:pt x="1358" y="24"/>
                    <a:pt x="1359" y="1"/>
                    <a:pt x="1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65534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69"/>
        <p:cNvGrpSpPr/>
        <p:nvPr/>
      </p:nvGrpSpPr>
      <p:grpSpPr>
        <a:xfrm>
          <a:off x="0" y="0"/>
          <a:ext cx="0" cy="0"/>
          <a:chOff x="0" y="0"/>
          <a:chExt cx="0" cy="0"/>
        </a:xfrm>
      </p:grpSpPr>
      <p:sp>
        <p:nvSpPr>
          <p:cNvPr id="70" name="Google Shape;70;p5"/>
          <p:cNvSpPr/>
          <p:nvPr/>
        </p:nvSpPr>
        <p:spPr>
          <a:xfrm>
            <a:off x="1" y="4930633"/>
            <a:ext cx="1981948" cy="1927360"/>
          </a:xfrm>
          <a:custGeom>
            <a:avLst/>
            <a:gdLst/>
            <a:ahLst/>
            <a:cxnLst/>
            <a:rect l="l" t="t" r="r" b="b"/>
            <a:pathLst>
              <a:path w="13942" h="13558" extrusionOk="0">
                <a:moveTo>
                  <a:pt x="1" y="0"/>
                </a:moveTo>
                <a:lnTo>
                  <a:pt x="1" y="13558"/>
                </a:lnTo>
                <a:lnTo>
                  <a:pt x="13942" y="13558"/>
                </a:lnTo>
                <a:cubicBezTo>
                  <a:pt x="6819" y="1780"/>
                  <a:pt x="1" y="0"/>
                  <a:pt x="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1" name="Google Shape;71;p5"/>
          <p:cNvSpPr/>
          <p:nvPr/>
        </p:nvSpPr>
        <p:spPr>
          <a:xfrm>
            <a:off x="422809" y="386695"/>
            <a:ext cx="482528" cy="482827"/>
          </a:xfrm>
          <a:custGeom>
            <a:avLst/>
            <a:gdLst/>
            <a:ahLst/>
            <a:cxnLst/>
            <a:rect l="l" t="t" r="r" b="b"/>
            <a:pathLst>
              <a:path w="3231" h="3233" extrusionOk="0">
                <a:moveTo>
                  <a:pt x="1615" y="1"/>
                </a:moveTo>
                <a:cubicBezTo>
                  <a:pt x="723" y="1"/>
                  <a:pt x="0" y="725"/>
                  <a:pt x="0" y="1616"/>
                </a:cubicBezTo>
                <a:cubicBezTo>
                  <a:pt x="0" y="2508"/>
                  <a:pt x="723" y="3232"/>
                  <a:pt x="1615" y="3232"/>
                </a:cubicBezTo>
                <a:cubicBezTo>
                  <a:pt x="2508" y="3232"/>
                  <a:pt x="3231" y="2508"/>
                  <a:pt x="3231" y="1616"/>
                </a:cubicBezTo>
                <a:cubicBezTo>
                  <a:pt x="3231" y="725"/>
                  <a:pt x="2508" y="1"/>
                  <a:pt x="161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2" name="Google Shape;72;p5"/>
          <p:cNvSpPr/>
          <p:nvPr/>
        </p:nvSpPr>
        <p:spPr>
          <a:xfrm>
            <a:off x="224334" y="924178"/>
            <a:ext cx="258215" cy="258215"/>
          </a:xfrm>
          <a:custGeom>
            <a:avLst/>
            <a:gdLst/>
            <a:ahLst/>
            <a:cxnLst/>
            <a:rect l="l" t="t" r="r" b="b"/>
            <a:pathLst>
              <a:path w="1729" h="1729" extrusionOk="0">
                <a:moveTo>
                  <a:pt x="865" y="1"/>
                </a:moveTo>
                <a:cubicBezTo>
                  <a:pt x="387" y="1"/>
                  <a:pt x="0" y="388"/>
                  <a:pt x="0" y="864"/>
                </a:cubicBezTo>
                <a:cubicBezTo>
                  <a:pt x="0" y="1342"/>
                  <a:pt x="387" y="1729"/>
                  <a:pt x="865" y="1729"/>
                </a:cubicBezTo>
                <a:cubicBezTo>
                  <a:pt x="1341" y="1729"/>
                  <a:pt x="1728" y="1342"/>
                  <a:pt x="1728" y="864"/>
                </a:cubicBezTo>
                <a:cubicBezTo>
                  <a:pt x="1728" y="388"/>
                  <a:pt x="1341" y="1"/>
                  <a:pt x="86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3" name="Google Shape;73;p5"/>
          <p:cNvSpPr/>
          <p:nvPr/>
        </p:nvSpPr>
        <p:spPr>
          <a:xfrm>
            <a:off x="501960" y="378034"/>
            <a:ext cx="521507" cy="500300"/>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4" name="Google Shape;74;p5"/>
          <p:cNvSpPr/>
          <p:nvPr/>
        </p:nvSpPr>
        <p:spPr>
          <a:xfrm>
            <a:off x="302589" y="911184"/>
            <a:ext cx="298239" cy="284051"/>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5" name="Google Shape;75;p5"/>
          <p:cNvSpPr/>
          <p:nvPr/>
        </p:nvSpPr>
        <p:spPr>
          <a:xfrm>
            <a:off x="6356650" y="1"/>
            <a:ext cx="5835380" cy="6879473"/>
          </a:xfrm>
          <a:custGeom>
            <a:avLst/>
            <a:gdLst/>
            <a:ahLst/>
            <a:cxnLst/>
            <a:rect l="l" t="t" r="r" b="b"/>
            <a:pathLst>
              <a:path w="30603" h="36078" extrusionOk="0">
                <a:moveTo>
                  <a:pt x="30602" y="0"/>
                </a:moveTo>
                <a:cubicBezTo>
                  <a:pt x="13702" y="0"/>
                  <a:pt x="15937" y="24690"/>
                  <a:pt x="1" y="36078"/>
                </a:cubicBezTo>
                <a:lnTo>
                  <a:pt x="30602" y="36078"/>
                </a:lnTo>
                <a:lnTo>
                  <a:pt x="30602" y="0"/>
                </a:lnTo>
                <a:close/>
              </a:path>
            </a:pathLst>
          </a:custGeom>
          <a:solidFill>
            <a:schemeClr val="accent6">
              <a:alpha val="686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6" name="Google Shape;76;p5"/>
          <p:cNvSpPr/>
          <p:nvPr/>
        </p:nvSpPr>
        <p:spPr>
          <a:xfrm>
            <a:off x="10415530" y="5358269"/>
            <a:ext cx="1382676" cy="1047464"/>
          </a:xfrm>
          <a:custGeom>
            <a:avLst/>
            <a:gdLst/>
            <a:ahLst/>
            <a:cxnLst/>
            <a:rect l="l" t="t" r="r" b="b"/>
            <a:pathLst>
              <a:path w="7783" h="5896" extrusionOk="0">
                <a:moveTo>
                  <a:pt x="5798" y="573"/>
                </a:moveTo>
                <a:cubicBezTo>
                  <a:pt x="6000" y="671"/>
                  <a:pt x="6192" y="788"/>
                  <a:pt x="6370" y="923"/>
                </a:cubicBezTo>
                <a:cubicBezTo>
                  <a:pt x="6322" y="908"/>
                  <a:pt x="6275" y="896"/>
                  <a:pt x="6229" y="884"/>
                </a:cubicBezTo>
                <a:cubicBezTo>
                  <a:pt x="6227" y="883"/>
                  <a:pt x="6225" y="883"/>
                  <a:pt x="6223" y="883"/>
                </a:cubicBezTo>
                <a:cubicBezTo>
                  <a:pt x="6216" y="883"/>
                  <a:pt x="6211" y="886"/>
                  <a:pt x="6208" y="891"/>
                </a:cubicBezTo>
                <a:cubicBezTo>
                  <a:pt x="6080" y="772"/>
                  <a:pt x="5942" y="665"/>
                  <a:pt x="5798" y="573"/>
                </a:cubicBezTo>
                <a:close/>
                <a:moveTo>
                  <a:pt x="6257" y="937"/>
                </a:moveTo>
                <a:lnTo>
                  <a:pt x="6257" y="937"/>
                </a:lnTo>
                <a:cubicBezTo>
                  <a:pt x="6346" y="966"/>
                  <a:pt x="6430" y="1001"/>
                  <a:pt x="6514" y="1037"/>
                </a:cubicBezTo>
                <a:cubicBezTo>
                  <a:pt x="6649" y="1151"/>
                  <a:pt x="6775" y="1275"/>
                  <a:pt x="6890" y="1408"/>
                </a:cubicBezTo>
                <a:cubicBezTo>
                  <a:pt x="6779" y="1352"/>
                  <a:pt x="6662" y="1304"/>
                  <a:pt x="6547" y="1258"/>
                </a:cubicBezTo>
                <a:cubicBezTo>
                  <a:pt x="6458" y="1145"/>
                  <a:pt x="6360" y="1037"/>
                  <a:pt x="6257" y="937"/>
                </a:cubicBezTo>
                <a:close/>
                <a:moveTo>
                  <a:pt x="6584" y="1305"/>
                </a:moveTo>
                <a:lnTo>
                  <a:pt x="6584" y="1305"/>
                </a:lnTo>
                <a:cubicBezTo>
                  <a:pt x="6712" y="1366"/>
                  <a:pt x="6836" y="1434"/>
                  <a:pt x="6963" y="1496"/>
                </a:cubicBezTo>
                <a:cubicBezTo>
                  <a:pt x="7045" y="1600"/>
                  <a:pt x="7121" y="1708"/>
                  <a:pt x="7189" y="1820"/>
                </a:cubicBezTo>
                <a:cubicBezTo>
                  <a:pt x="7056" y="1737"/>
                  <a:pt x="6910" y="1664"/>
                  <a:pt x="6775" y="1588"/>
                </a:cubicBezTo>
                <a:cubicBezTo>
                  <a:pt x="6717" y="1491"/>
                  <a:pt x="6653" y="1396"/>
                  <a:pt x="6584" y="1305"/>
                </a:cubicBezTo>
                <a:close/>
                <a:moveTo>
                  <a:pt x="6818" y="1663"/>
                </a:moveTo>
                <a:cubicBezTo>
                  <a:pt x="6957" y="1753"/>
                  <a:pt x="7099" y="1851"/>
                  <a:pt x="7247" y="1922"/>
                </a:cubicBezTo>
                <a:cubicBezTo>
                  <a:pt x="7365" y="2136"/>
                  <a:pt x="7456" y="2365"/>
                  <a:pt x="7515" y="2607"/>
                </a:cubicBezTo>
                <a:cubicBezTo>
                  <a:pt x="7373" y="2520"/>
                  <a:pt x="7228" y="2439"/>
                  <a:pt x="7088" y="2350"/>
                </a:cubicBezTo>
                <a:cubicBezTo>
                  <a:pt x="7064" y="2251"/>
                  <a:pt x="7034" y="2152"/>
                  <a:pt x="6998" y="2054"/>
                </a:cubicBezTo>
                <a:lnTo>
                  <a:pt x="6998" y="2054"/>
                </a:lnTo>
                <a:cubicBezTo>
                  <a:pt x="7123" y="2139"/>
                  <a:pt x="7249" y="2223"/>
                  <a:pt x="7382" y="2288"/>
                </a:cubicBezTo>
                <a:cubicBezTo>
                  <a:pt x="7384" y="2289"/>
                  <a:pt x="7386" y="2290"/>
                  <a:pt x="7388" y="2290"/>
                </a:cubicBezTo>
                <a:cubicBezTo>
                  <a:pt x="7402" y="2290"/>
                  <a:pt x="7415" y="2273"/>
                  <a:pt x="7401" y="2262"/>
                </a:cubicBezTo>
                <a:cubicBezTo>
                  <a:pt x="7269" y="2160"/>
                  <a:pt x="7120" y="2074"/>
                  <a:pt x="6972" y="1989"/>
                </a:cubicBezTo>
                <a:cubicBezTo>
                  <a:pt x="6928" y="1878"/>
                  <a:pt x="6876" y="1769"/>
                  <a:pt x="6818" y="1663"/>
                </a:cubicBezTo>
                <a:close/>
                <a:moveTo>
                  <a:pt x="7102" y="2412"/>
                </a:moveTo>
                <a:cubicBezTo>
                  <a:pt x="7234" y="2510"/>
                  <a:pt x="7377" y="2603"/>
                  <a:pt x="7526" y="2664"/>
                </a:cubicBezTo>
                <a:cubicBezTo>
                  <a:pt x="7536" y="2707"/>
                  <a:pt x="7545" y="2749"/>
                  <a:pt x="7552" y="2793"/>
                </a:cubicBezTo>
                <a:cubicBezTo>
                  <a:pt x="7562" y="2850"/>
                  <a:pt x="7569" y="2906"/>
                  <a:pt x="7574" y="2962"/>
                </a:cubicBezTo>
                <a:cubicBezTo>
                  <a:pt x="7516" y="2927"/>
                  <a:pt x="7455" y="2894"/>
                  <a:pt x="7398" y="2858"/>
                </a:cubicBezTo>
                <a:cubicBezTo>
                  <a:pt x="7312" y="2804"/>
                  <a:pt x="7227" y="2747"/>
                  <a:pt x="7143" y="2691"/>
                </a:cubicBezTo>
                <a:cubicBezTo>
                  <a:pt x="7135" y="2598"/>
                  <a:pt x="7121" y="2504"/>
                  <a:pt x="7102" y="2412"/>
                </a:cubicBezTo>
                <a:close/>
                <a:moveTo>
                  <a:pt x="7147" y="2735"/>
                </a:moveTo>
                <a:cubicBezTo>
                  <a:pt x="7282" y="2842"/>
                  <a:pt x="7427" y="2953"/>
                  <a:pt x="7579" y="3031"/>
                </a:cubicBezTo>
                <a:cubicBezTo>
                  <a:pt x="7586" y="3140"/>
                  <a:pt x="7586" y="3248"/>
                  <a:pt x="7578" y="3355"/>
                </a:cubicBezTo>
                <a:cubicBezTo>
                  <a:pt x="7504" y="3299"/>
                  <a:pt x="7420" y="3256"/>
                  <a:pt x="7340" y="3210"/>
                </a:cubicBezTo>
                <a:cubicBezTo>
                  <a:pt x="7274" y="3171"/>
                  <a:pt x="7206" y="3133"/>
                  <a:pt x="7139" y="3095"/>
                </a:cubicBezTo>
                <a:cubicBezTo>
                  <a:pt x="7152" y="2976"/>
                  <a:pt x="7154" y="2855"/>
                  <a:pt x="7147" y="2735"/>
                </a:cubicBezTo>
                <a:close/>
                <a:moveTo>
                  <a:pt x="7134" y="3137"/>
                </a:moveTo>
                <a:cubicBezTo>
                  <a:pt x="7194" y="3176"/>
                  <a:pt x="7255" y="3214"/>
                  <a:pt x="7317" y="3251"/>
                </a:cubicBezTo>
                <a:cubicBezTo>
                  <a:pt x="7399" y="3302"/>
                  <a:pt x="7482" y="3362"/>
                  <a:pt x="7573" y="3398"/>
                </a:cubicBezTo>
                <a:cubicBezTo>
                  <a:pt x="7563" y="3499"/>
                  <a:pt x="7545" y="3600"/>
                  <a:pt x="7520" y="3697"/>
                </a:cubicBezTo>
                <a:cubicBezTo>
                  <a:pt x="7458" y="3648"/>
                  <a:pt x="7392" y="3605"/>
                  <a:pt x="7329" y="3560"/>
                </a:cubicBezTo>
                <a:cubicBezTo>
                  <a:pt x="7249" y="3503"/>
                  <a:pt x="7170" y="3446"/>
                  <a:pt x="7089" y="3391"/>
                </a:cubicBezTo>
                <a:cubicBezTo>
                  <a:pt x="7104" y="3319"/>
                  <a:pt x="7118" y="3245"/>
                  <a:pt x="7130" y="3168"/>
                </a:cubicBezTo>
                <a:cubicBezTo>
                  <a:pt x="7131" y="3157"/>
                  <a:pt x="7132" y="3148"/>
                  <a:pt x="7134" y="3137"/>
                </a:cubicBezTo>
                <a:close/>
                <a:moveTo>
                  <a:pt x="7081" y="3430"/>
                </a:moveTo>
                <a:cubicBezTo>
                  <a:pt x="7144" y="3479"/>
                  <a:pt x="7206" y="3527"/>
                  <a:pt x="7270" y="3575"/>
                </a:cubicBezTo>
                <a:cubicBezTo>
                  <a:pt x="7347" y="3634"/>
                  <a:pt x="7422" y="3699"/>
                  <a:pt x="7503" y="3751"/>
                </a:cubicBezTo>
                <a:cubicBezTo>
                  <a:pt x="7480" y="3832"/>
                  <a:pt x="7452" y="3912"/>
                  <a:pt x="7417" y="3989"/>
                </a:cubicBezTo>
                <a:cubicBezTo>
                  <a:pt x="7279" y="3893"/>
                  <a:pt x="7134" y="3809"/>
                  <a:pt x="6999" y="3707"/>
                </a:cubicBezTo>
                <a:cubicBezTo>
                  <a:pt x="7032" y="3619"/>
                  <a:pt x="7058" y="3527"/>
                  <a:pt x="7081" y="3430"/>
                </a:cubicBezTo>
                <a:close/>
                <a:moveTo>
                  <a:pt x="6986" y="3741"/>
                </a:moveTo>
                <a:cubicBezTo>
                  <a:pt x="7110" y="3850"/>
                  <a:pt x="7250" y="3959"/>
                  <a:pt x="7401" y="4025"/>
                </a:cubicBezTo>
                <a:cubicBezTo>
                  <a:pt x="7358" y="4116"/>
                  <a:pt x="7306" y="4204"/>
                  <a:pt x="7247" y="4288"/>
                </a:cubicBezTo>
                <a:cubicBezTo>
                  <a:pt x="7127" y="4181"/>
                  <a:pt x="6992" y="4087"/>
                  <a:pt x="6863" y="3992"/>
                </a:cubicBezTo>
                <a:cubicBezTo>
                  <a:pt x="6911" y="3912"/>
                  <a:pt x="6952" y="3829"/>
                  <a:pt x="6986" y="3741"/>
                </a:cubicBezTo>
                <a:close/>
                <a:moveTo>
                  <a:pt x="6845" y="4022"/>
                </a:moveTo>
                <a:cubicBezTo>
                  <a:pt x="6968" y="4125"/>
                  <a:pt x="7089" y="4233"/>
                  <a:pt x="7221" y="4324"/>
                </a:cubicBezTo>
                <a:cubicBezTo>
                  <a:pt x="7176" y="4384"/>
                  <a:pt x="7127" y="4442"/>
                  <a:pt x="7073" y="4497"/>
                </a:cubicBezTo>
                <a:cubicBezTo>
                  <a:pt x="6949" y="4403"/>
                  <a:pt x="6812" y="4321"/>
                  <a:pt x="6680" y="4236"/>
                </a:cubicBezTo>
                <a:cubicBezTo>
                  <a:pt x="6743" y="4169"/>
                  <a:pt x="6797" y="4098"/>
                  <a:pt x="6845" y="4022"/>
                </a:cubicBezTo>
                <a:close/>
                <a:moveTo>
                  <a:pt x="6649" y="4268"/>
                </a:moveTo>
                <a:cubicBezTo>
                  <a:pt x="6772" y="4362"/>
                  <a:pt x="6901" y="4461"/>
                  <a:pt x="7036" y="4532"/>
                </a:cubicBezTo>
                <a:cubicBezTo>
                  <a:pt x="6982" y="4585"/>
                  <a:pt x="6924" y="4636"/>
                  <a:pt x="6860" y="4683"/>
                </a:cubicBezTo>
                <a:cubicBezTo>
                  <a:pt x="6848" y="4693"/>
                  <a:pt x="6835" y="4702"/>
                  <a:pt x="6821" y="4711"/>
                </a:cubicBezTo>
                <a:cubicBezTo>
                  <a:pt x="6756" y="4661"/>
                  <a:pt x="6683" y="4619"/>
                  <a:pt x="6615" y="4571"/>
                </a:cubicBezTo>
                <a:cubicBezTo>
                  <a:pt x="6558" y="4529"/>
                  <a:pt x="6501" y="4485"/>
                  <a:pt x="6445" y="4441"/>
                </a:cubicBezTo>
                <a:cubicBezTo>
                  <a:pt x="6521" y="4387"/>
                  <a:pt x="6589" y="4329"/>
                  <a:pt x="6649" y="4268"/>
                </a:cubicBezTo>
                <a:close/>
                <a:moveTo>
                  <a:pt x="866" y="4040"/>
                </a:moveTo>
                <a:cubicBezTo>
                  <a:pt x="1004" y="4179"/>
                  <a:pt x="1158" y="4302"/>
                  <a:pt x="1323" y="4409"/>
                </a:cubicBezTo>
                <a:cubicBezTo>
                  <a:pt x="1402" y="4516"/>
                  <a:pt x="1487" y="4618"/>
                  <a:pt x="1578" y="4714"/>
                </a:cubicBezTo>
                <a:cubicBezTo>
                  <a:pt x="1567" y="4706"/>
                  <a:pt x="1554" y="4698"/>
                  <a:pt x="1542" y="4690"/>
                </a:cubicBezTo>
                <a:cubicBezTo>
                  <a:pt x="1277" y="4508"/>
                  <a:pt x="1054" y="4288"/>
                  <a:pt x="866" y="4040"/>
                </a:cubicBezTo>
                <a:close/>
                <a:moveTo>
                  <a:pt x="6411" y="4465"/>
                </a:moveTo>
                <a:cubicBezTo>
                  <a:pt x="6522" y="4568"/>
                  <a:pt x="6647" y="4675"/>
                  <a:pt x="6777" y="4742"/>
                </a:cubicBezTo>
                <a:cubicBezTo>
                  <a:pt x="6703" y="4792"/>
                  <a:pt x="6627" y="4835"/>
                  <a:pt x="6549" y="4874"/>
                </a:cubicBezTo>
                <a:cubicBezTo>
                  <a:pt x="6488" y="4828"/>
                  <a:pt x="6417" y="4792"/>
                  <a:pt x="6356" y="4744"/>
                </a:cubicBezTo>
                <a:cubicBezTo>
                  <a:pt x="6297" y="4698"/>
                  <a:pt x="6246" y="4643"/>
                  <a:pt x="6192" y="4593"/>
                </a:cubicBezTo>
                <a:cubicBezTo>
                  <a:pt x="6225" y="4576"/>
                  <a:pt x="6258" y="4559"/>
                  <a:pt x="6291" y="4540"/>
                </a:cubicBezTo>
                <a:cubicBezTo>
                  <a:pt x="6333" y="4516"/>
                  <a:pt x="6373" y="4490"/>
                  <a:pt x="6411" y="4465"/>
                </a:cubicBezTo>
                <a:close/>
                <a:moveTo>
                  <a:pt x="1411" y="4464"/>
                </a:moveTo>
                <a:cubicBezTo>
                  <a:pt x="1509" y="4525"/>
                  <a:pt x="1612" y="4578"/>
                  <a:pt x="1717" y="4627"/>
                </a:cubicBezTo>
                <a:cubicBezTo>
                  <a:pt x="1798" y="4734"/>
                  <a:pt x="1886" y="4840"/>
                  <a:pt x="1983" y="4935"/>
                </a:cubicBezTo>
                <a:cubicBezTo>
                  <a:pt x="1888" y="4892"/>
                  <a:pt x="1796" y="4846"/>
                  <a:pt x="1706" y="4793"/>
                </a:cubicBezTo>
                <a:cubicBezTo>
                  <a:pt x="1606" y="4684"/>
                  <a:pt x="1508" y="4575"/>
                  <a:pt x="1411" y="4464"/>
                </a:cubicBezTo>
                <a:close/>
                <a:moveTo>
                  <a:pt x="6148" y="4614"/>
                </a:moveTo>
                <a:cubicBezTo>
                  <a:pt x="6197" y="4677"/>
                  <a:pt x="6262" y="4733"/>
                  <a:pt x="6322" y="4782"/>
                </a:cubicBezTo>
                <a:cubicBezTo>
                  <a:pt x="6373" y="4824"/>
                  <a:pt x="6429" y="4871"/>
                  <a:pt x="6489" y="4903"/>
                </a:cubicBezTo>
                <a:cubicBezTo>
                  <a:pt x="6412" y="4938"/>
                  <a:pt x="6334" y="4970"/>
                  <a:pt x="6255" y="4997"/>
                </a:cubicBezTo>
                <a:cubicBezTo>
                  <a:pt x="6193" y="4942"/>
                  <a:pt x="6118" y="4899"/>
                  <a:pt x="6050" y="4853"/>
                </a:cubicBezTo>
                <a:cubicBezTo>
                  <a:pt x="5988" y="4811"/>
                  <a:pt x="5928" y="4767"/>
                  <a:pt x="5864" y="4729"/>
                </a:cubicBezTo>
                <a:cubicBezTo>
                  <a:pt x="5961" y="4697"/>
                  <a:pt x="6056" y="4658"/>
                  <a:pt x="6148" y="4614"/>
                </a:cubicBezTo>
                <a:close/>
                <a:moveTo>
                  <a:pt x="1786" y="4658"/>
                </a:moveTo>
                <a:lnTo>
                  <a:pt x="1786" y="4658"/>
                </a:lnTo>
                <a:cubicBezTo>
                  <a:pt x="1882" y="4699"/>
                  <a:pt x="1980" y="4736"/>
                  <a:pt x="2079" y="4768"/>
                </a:cubicBezTo>
                <a:cubicBezTo>
                  <a:pt x="2163" y="4875"/>
                  <a:pt x="2254" y="4979"/>
                  <a:pt x="2352" y="5073"/>
                </a:cubicBezTo>
                <a:cubicBezTo>
                  <a:pt x="2261" y="5044"/>
                  <a:pt x="2171" y="5013"/>
                  <a:pt x="2083" y="4978"/>
                </a:cubicBezTo>
                <a:cubicBezTo>
                  <a:pt x="1982" y="4872"/>
                  <a:pt x="1882" y="4768"/>
                  <a:pt x="1786" y="4658"/>
                </a:cubicBezTo>
                <a:close/>
                <a:moveTo>
                  <a:pt x="5816" y="4745"/>
                </a:moveTo>
                <a:cubicBezTo>
                  <a:pt x="5872" y="4792"/>
                  <a:pt x="5934" y="4834"/>
                  <a:pt x="5994" y="4876"/>
                </a:cubicBezTo>
                <a:cubicBezTo>
                  <a:pt x="6057" y="4923"/>
                  <a:pt x="6122" y="4976"/>
                  <a:pt x="6190" y="5018"/>
                </a:cubicBezTo>
                <a:cubicBezTo>
                  <a:pt x="6093" y="5048"/>
                  <a:pt x="5995" y="5075"/>
                  <a:pt x="5895" y="5096"/>
                </a:cubicBezTo>
                <a:cubicBezTo>
                  <a:pt x="5760" y="4997"/>
                  <a:pt x="5606" y="4913"/>
                  <a:pt x="5460" y="4828"/>
                </a:cubicBezTo>
                <a:cubicBezTo>
                  <a:pt x="5581" y="4808"/>
                  <a:pt x="5699" y="4780"/>
                  <a:pt x="5816" y="4745"/>
                </a:cubicBezTo>
                <a:close/>
                <a:moveTo>
                  <a:pt x="3537" y="4885"/>
                </a:moveTo>
                <a:cubicBezTo>
                  <a:pt x="3549" y="4960"/>
                  <a:pt x="3602" y="5056"/>
                  <a:pt x="3658" y="5138"/>
                </a:cubicBezTo>
                <a:cubicBezTo>
                  <a:pt x="3568" y="5060"/>
                  <a:pt x="3475" y="4984"/>
                  <a:pt x="3385" y="4905"/>
                </a:cubicBezTo>
                <a:cubicBezTo>
                  <a:pt x="3435" y="4900"/>
                  <a:pt x="3487" y="4894"/>
                  <a:pt x="3537" y="4885"/>
                </a:cubicBezTo>
                <a:close/>
                <a:moveTo>
                  <a:pt x="5410" y="4835"/>
                </a:moveTo>
                <a:cubicBezTo>
                  <a:pt x="5543" y="4928"/>
                  <a:pt x="5678" y="5030"/>
                  <a:pt x="5817" y="5113"/>
                </a:cubicBezTo>
                <a:cubicBezTo>
                  <a:pt x="5737" y="5130"/>
                  <a:pt x="5656" y="5144"/>
                  <a:pt x="5575" y="5157"/>
                </a:cubicBezTo>
                <a:cubicBezTo>
                  <a:pt x="5401" y="5057"/>
                  <a:pt x="5224" y="4965"/>
                  <a:pt x="5053" y="4862"/>
                </a:cubicBezTo>
                <a:cubicBezTo>
                  <a:pt x="5173" y="4861"/>
                  <a:pt x="5293" y="4852"/>
                  <a:pt x="5410" y="4835"/>
                </a:cubicBezTo>
                <a:close/>
                <a:moveTo>
                  <a:pt x="2143" y="4788"/>
                </a:moveTo>
                <a:cubicBezTo>
                  <a:pt x="2229" y="4814"/>
                  <a:pt x="2315" y="4834"/>
                  <a:pt x="2402" y="4853"/>
                </a:cubicBezTo>
                <a:cubicBezTo>
                  <a:pt x="2447" y="4909"/>
                  <a:pt x="2493" y="4964"/>
                  <a:pt x="2542" y="5017"/>
                </a:cubicBezTo>
                <a:cubicBezTo>
                  <a:pt x="2585" y="5063"/>
                  <a:pt x="2630" y="5113"/>
                  <a:pt x="2678" y="5158"/>
                </a:cubicBezTo>
                <a:cubicBezTo>
                  <a:pt x="2590" y="5139"/>
                  <a:pt x="2504" y="5117"/>
                  <a:pt x="2418" y="5093"/>
                </a:cubicBezTo>
                <a:cubicBezTo>
                  <a:pt x="2328" y="4989"/>
                  <a:pt x="2235" y="4889"/>
                  <a:pt x="2143" y="4788"/>
                </a:cubicBezTo>
                <a:close/>
                <a:moveTo>
                  <a:pt x="4706" y="4842"/>
                </a:moveTo>
                <a:lnTo>
                  <a:pt x="4706" y="4842"/>
                </a:lnTo>
                <a:cubicBezTo>
                  <a:pt x="4803" y="4854"/>
                  <a:pt x="4899" y="4860"/>
                  <a:pt x="4996" y="4862"/>
                </a:cubicBezTo>
                <a:cubicBezTo>
                  <a:pt x="5153" y="4973"/>
                  <a:pt x="5319" y="5083"/>
                  <a:pt x="5493" y="5169"/>
                </a:cubicBezTo>
                <a:cubicBezTo>
                  <a:pt x="5407" y="5181"/>
                  <a:pt x="5321" y="5192"/>
                  <a:pt x="5233" y="5204"/>
                </a:cubicBezTo>
                <a:cubicBezTo>
                  <a:pt x="5058" y="5082"/>
                  <a:pt x="4876" y="4974"/>
                  <a:pt x="4706" y="4842"/>
                </a:cubicBezTo>
                <a:close/>
                <a:moveTo>
                  <a:pt x="2451" y="4863"/>
                </a:moveTo>
                <a:lnTo>
                  <a:pt x="2451" y="4863"/>
                </a:lnTo>
                <a:cubicBezTo>
                  <a:pt x="2526" y="4878"/>
                  <a:pt x="2600" y="4889"/>
                  <a:pt x="2675" y="4899"/>
                </a:cubicBezTo>
                <a:cubicBezTo>
                  <a:pt x="2778" y="5007"/>
                  <a:pt x="2883" y="5118"/>
                  <a:pt x="2994" y="5220"/>
                </a:cubicBezTo>
                <a:cubicBezTo>
                  <a:pt x="2916" y="5207"/>
                  <a:pt x="2838" y="5193"/>
                  <a:pt x="2761" y="5178"/>
                </a:cubicBezTo>
                <a:cubicBezTo>
                  <a:pt x="2700" y="5113"/>
                  <a:pt x="2629" y="5055"/>
                  <a:pt x="2568" y="4991"/>
                </a:cubicBezTo>
                <a:cubicBezTo>
                  <a:pt x="2527" y="4950"/>
                  <a:pt x="2489" y="4907"/>
                  <a:pt x="2451" y="4863"/>
                </a:cubicBezTo>
                <a:close/>
                <a:moveTo>
                  <a:pt x="2733" y="4906"/>
                </a:moveTo>
                <a:cubicBezTo>
                  <a:pt x="2839" y="4917"/>
                  <a:pt x="2944" y="4922"/>
                  <a:pt x="3049" y="4922"/>
                </a:cubicBezTo>
                <a:cubicBezTo>
                  <a:pt x="3105" y="4983"/>
                  <a:pt x="3161" y="5044"/>
                  <a:pt x="3218" y="5104"/>
                </a:cubicBezTo>
                <a:cubicBezTo>
                  <a:pt x="3268" y="5158"/>
                  <a:pt x="3317" y="5220"/>
                  <a:pt x="3372" y="5270"/>
                </a:cubicBezTo>
                <a:cubicBezTo>
                  <a:pt x="3277" y="5260"/>
                  <a:pt x="3182" y="5248"/>
                  <a:pt x="3088" y="5234"/>
                </a:cubicBezTo>
                <a:cubicBezTo>
                  <a:pt x="2979" y="5118"/>
                  <a:pt x="2855" y="5011"/>
                  <a:pt x="2733" y="4906"/>
                </a:cubicBezTo>
                <a:close/>
                <a:moveTo>
                  <a:pt x="4677" y="4859"/>
                </a:moveTo>
                <a:lnTo>
                  <a:pt x="4677" y="4859"/>
                </a:lnTo>
                <a:cubicBezTo>
                  <a:pt x="4818" y="4988"/>
                  <a:pt x="4980" y="5122"/>
                  <a:pt x="5151" y="5213"/>
                </a:cubicBezTo>
                <a:cubicBezTo>
                  <a:pt x="5128" y="5217"/>
                  <a:pt x="5103" y="5220"/>
                  <a:pt x="5080" y="5222"/>
                </a:cubicBezTo>
                <a:cubicBezTo>
                  <a:pt x="5057" y="5226"/>
                  <a:pt x="5046" y="5244"/>
                  <a:pt x="5048" y="5261"/>
                </a:cubicBezTo>
                <a:cubicBezTo>
                  <a:pt x="5042" y="5265"/>
                  <a:pt x="5038" y="5270"/>
                  <a:pt x="5035" y="5276"/>
                </a:cubicBezTo>
                <a:cubicBezTo>
                  <a:pt x="4993" y="5244"/>
                  <a:pt x="4946" y="5215"/>
                  <a:pt x="4903" y="5185"/>
                </a:cubicBezTo>
                <a:cubicBezTo>
                  <a:pt x="4841" y="5141"/>
                  <a:pt x="4778" y="5098"/>
                  <a:pt x="4715" y="5055"/>
                </a:cubicBezTo>
                <a:cubicBezTo>
                  <a:pt x="4700" y="4991"/>
                  <a:pt x="4687" y="4925"/>
                  <a:pt x="4677" y="4859"/>
                </a:cubicBezTo>
                <a:close/>
                <a:moveTo>
                  <a:pt x="3334" y="4910"/>
                </a:moveTo>
                <a:cubicBezTo>
                  <a:pt x="3462" y="5043"/>
                  <a:pt x="3598" y="5183"/>
                  <a:pt x="3749" y="5286"/>
                </a:cubicBezTo>
                <a:cubicBezTo>
                  <a:pt x="3753" y="5288"/>
                  <a:pt x="3757" y="5290"/>
                  <a:pt x="3760" y="5290"/>
                </a:cubicBezTo>
                <a:cubicBezTo>
                  <a:pt x="3764" y="5290"/>
                  <a:pt x="3768" y="5288"/>
                  <a:pt x="3772" y="5286"/>
                </a:cubicBezTo>
                <a:cubicBezTo>
                  <a:pt x="3778" y="5293"/>
                  <a:pt x="3783" y="5299"/>
                  <a:pt x="3787" y="5303"/>
                </a:cubicBezTo>
                <a:cubicBezTo>
                  <a:pt x="3789" y="5305"/>
                  <a:pt x="3791" y="5306"/>
                  <a:pt x="3793" y="5308"/>
                </a:cubicBezTo>
                <a:cubicBezTo>
                  <a:pt x="3676" y="5300"/>
                  <a:pt x="3559" y="5290"/>
                  <a:pt x="3441" y="5278"/>
                </a:cubicBezTo>
                <a:cubicBezTo>
                  <a:pt x="3389" y="5202"/>
                  <a:pt x="3313" y="5137"/>
                  <a:pt x="3249" y="5073"/>
                </a:cubicBezTo>
                <a:cubicBezTo>
                  <a:pt x="3201" y="5022"/>
                  <a:pt x="3152" y="4972"/>
                  <a:pt x="3102" y="4923"/>
                </a:cubicBezTo>
                <a:cubicBezTo>
                  <a:pt x="3180" y="4922"/>
                  <a:pt x="3257" y="4917"/>
                  <a:pt x="3334" y="4910"/>
                </a:cubicBezTo>
                <a:close/>
                <a:moveTo>
                  <a:pt x="4724" y="5096"/>
                </a:moveTo>
                <a:lnTo>
                  <a:pt x="4724" y="5096"/>
                </a:lnTo>
                <a:cubicBezTo>
                  <a:pt x="4769" y="5131"/>
                  <a:pt x="4814" y="5167"/>
                  <a:pt x="4860" y="5202"/>
                </a:cubicBezTo>
                <a:cubicBezTo>
                  <a:pt x="4920" y="5248"/>
                  <a:pt x="4982" y="5305"/>
                  <a:pt x="5049" y="5342"/>
                </a:cubicBezTo>
                <a:cubicBezTo>
                  <a:pt x="5077" y="5401"/>
                  <a:pt x="5128" y="5493"/>
                  <a:pt x="5169" y="5578"/>
                </a:cubicBezTo>
                <a:cubicBezTo>
                  <a:pt x="5126" y="5552"/>
                  <a:pt x="5082" y="5529"/>
                  <a:pt x="5041" y="5502"/>
                </a:cubicBezTo>
                <a:cubicBezTo>
                  <a:pt x="4957" y="5446"/>
                  <a:pt x="4879" y="5384"/>
                  <a:pt x="4801" y="5320"/>
                </a:cubicBezTo>
                <a:cubicBezTo>
                  <a:pt x="4798" y="5318"/>
                  <a:pt x="4795" y="5317"/>
                  <a:pt x="4791" y="5317"/>
                </a:cubicBezTo>
                <a:cubicBezTo>
                  <a:pt x="4765" y="5245"/>
                  <a:pt x="4743" y="5171"/>
                  <a:pt x="4724" y="5096"/>
                </a:cubicBezTo>
                <a:close/>
                <a:moveTo>
                  <a:pt x="3483" y="165"/>
                </a:moveTo>
                <a:cubicBezTo>
                  <a:pt x="3836" y="165"/>
                  <a:pt x="4189" y="203"/>
                  <a:pt x="4532" y="274"/>
                </a:cubicBezTo>
                <a:cubicBezTo>
                  <a:pt x="5091" y="390"/>
                  <a:pt x="5630" y="579"/>
                  <a:pt x="6054" y="975"/>
                </a:cubicBezTo>
                <a:cubicBezTo>
                  <a:pt x="6441" y="1338"/>
                  <a:pt x="6788" y="1830"/>
                  <a:pt x="6952" y="2337"/>
                </a:cubicBezTo>
                <a:cubicBezTo>
                  <a:pt x="7018" y="2543"/>
                  <a:pt x="7041" y="2790"/>
                  <a:pt x="7021" y="3040"/>
                </a:cubicBezTo>
                <a:cubicBezTo>
                  <a:pt x="7014" y="3045"/>
                  <a:pt x="7013" y="3055"/>
                  <a:pt x="7021" y="3062"/>
                </a:cubicBezTo>
                <a:cubicBezTo>
                  <a:pt x="6982" y="3493"/>
                  <a:pt x="6818" y="3933"/>
                  <a:pt x="6525" y="4181"/>
                </a:cubicBezTo>
                <a:cubicBezTo>
                  <a:pt x="6103" y="4540"/>
                  <a:pt x="5541" y="4717"/>
                  <a:pt x="4989" y="4717"/>
                </a:cubicBezTo>
                <a:cubicBezTo>
                  <a:pt x="4866" y="4717"/>
                  <a:pt x="4743" y="4708"/>
                  <a:pt x="4622" y="4690"/>
                </a:cubicBezTo>
                <a:cubicBezTo>
                  <a:pt x="4618" y="4690"/>
                  <a:pt x="4614" y="4689"/>
                  <a:pt x="4610" y="4689"/>
                </a:cubicBezTo>
                <a:cubicBezTo>
                  <a:pt x="4582" y="4689"/>
                  <a:pt x="4561" y="4705"/>
                  <a:pt x="4548" y="4724"/>
                </a:cubicBezTo>
                <a:cubicBezTo>
                  <a:pt x="4534" y="4735"/>
                  <a:pt x="4525" y="4752"/>
                  <a:pt x="4527" y="4776"/>
                </a:cubicBezTo>
                <a:cubicBezTo>
                  <a:pt x="4554" y="5072"/>
                  <a:pt x="4637" y="5339"/>
                  <a:pt x="4773" y="5596"/>
                </a:cubicBezTo>
                <a:cubicBezTo>
                  <a:pt x="4527" y="5563"/>
                  <a:pt x="4287" y="5495"/>
                  <a:pt x="4078" y="5353"/>
                </a:cubicBezTo>
                <a:cubicBezTo>
                  <a:pt x="3979" y="5287"/>
                  <a:pt x="3892" y="5207"/>
                  <a:pt x="3818" y="5115"/>
                </a:cubicBezTo>
                <a:cubicBezTo>
                  <a:pt x="3801" y="5096"/>
                  <a:pt x="3615" y="4856"/>
                  <a:pt x="3639" y="4815"/>
                </a:cubicBezTo>
                <a:cubicBezTo>
                  <a:pt x="3653" y="4793"/>
                  <a:pt x="3634" y="4762"/>
                  <a:pt x="3609" y="4762"/>
                </a:cubicBezTo>
                <a:cubicBezTo>
                  <a:pt x="3606" y="4762"/>
                  <a:pt x="3603" y="4763"/>
                  <a:pt x="3600" y="4764"/>
                </a:cubicBezTo>
                <a:cubicBezTo>
                  <a:pt x="3590" y="4766"/>
                  <a:pt x="3583" y="4772"/>
                  <a:pt x="3575" y="4776"/>
                </a:cubicBezTo>
                <a:cubicBezTo>
                  <a:pt x="3572" y="4774"/>
                  <a:pt x="3567" y="4773"/>
                  <a:pt x="3563" y="4772"/>
                </a:cubicBezTo>
                <a:cubicBezTo>
                  <a:pt x="2950" y="4768"/>
                  <a:pt x="2357" y="4755"/>
                  <a:pt x="1786" y="4499"/>
                </a:cubicBezTo>
                <a:cubicBezTo>
                  <a:pt x="1315" y="4289"/>
                  <a:pt x="894" y="3942"/>
                  <a:pt x="623" y="3500"/>
                </a:cubicBezTo>
                <a:cubicBezTo>
                  <a:pt x="1" y="2484"/>
                  <a:pt x="359" y="1302"/>
                  <a:pt x="1360" y="711"/>
                </a:cubicBezTo>
                <a:cubicBezTo>
                  <a:pt x="2000" y="332"/>
                  <a:pt x="2741" y="165"/>
                  <a:pt x="3483" y="165"/>
                </a:cubicBezTo>
                <a:close/>
                <a:moveTo>
                  <a:pt x="4815" y="5378"/>
                </a:moveTo>
                <a:lnTo>
                  <a:pt x="4815" y="5378"/>
                </a:lnTo>
                <a:cubicBezTo>
                  <a:pt x="4924" y="5482"/>
                  <a:pt x="5062" y="5596"/>
                  <a:pt x="5201" y="5649"/>
                </a:cubicBezTo>
                <a:cubicBezTo>
                  <a:pt x="5224" y="5702"/>
                  <a:pt x="5237" y="5746"/>
                  <a:pt x="5230" y="5766"/>
                </a:cubicBezTo>
                <a:cubicBezTo>
                  <a:pt x="5224" y="5784"/>
                  <a:pt x="5211" y="5796"/>
                  <a:pt x="5195" y="5804"/>
                </a:cubicBezTo>
                <a:cubicBezTo>
                  <a:pt x="5117" y="5755"/>
                  <a:pt x="5031" y="5713"/>
                  <a:pt x="4947" y="5673"/>
                </a:cubicBezTo>
                <a:cubicBezTo>
                  <a:pt x="4948" y="5661"/>
                  <a:pt x="4945" y="5650"/>
                  <a:pt x="4940" y="5640"/>
                </a:cubicBezTo>
                <a:cubicBezTo>
                  <a:pt x="4892" y="5555"/>
                  <a:pt x="4851" y="5468"/>
                  <a:pt x="4815" y="5378"/>
                </a:cubicBezTo>
                <a:close/>
                <a:moveTo>
                  <a:pt x="4667" y="5709"/>
                </a:moveTo>
                <a:cubicBezTo>
                  <a:pt x="4740" y="5720"/>
                  <a:pt x="4814" y="5728"/>
                  <a:pt x="4887" y="5733"/>
                </a:cubicBezTo>
                <a:cubicBezTo>
                  <a:pt x="4888" y="5733"/>
                  <a:pt x="4890" y="5733"/>
                  <a:pt x="4891" y="5733"/>
                </a:cubicBezTo>
                <a:cubicBezTo>
                  <a:pt x="4908" y="5733"/>
                  <a:pt x="4922" y="5725"/>
                  <a:pt x="4932" y="5713"/>
                </a:cubicBezTo>
                <a:cubicBezTo>
                  <a:pt x="4976" y="5738"/>
                  <a:pt x="5020" y="5763"/>
                  <a:pt x="5064" y="5788"/>
                </a:cubicBezTo>
                <a:cubicBezTo>
                  <a:pt x="5081" y="5798"/>
                  <a:pt x="5100" y="5809"/>
                  <a:pt x="5117" y="5819"/>
                </a:cubicBezTo>
                <a:cubicBezTo>
                  <a:pt x="5116" y="5819"/>
                  <a:pt x="5116" y="5819"/>
                  <a:pt x="5115" y="5819"/>
                </a:cubicBezTo>
                <a:cubicBezTo>
                  <a:pt x="4975" y="5819"/>
                  <a:pt x="4753" y="5736"/>
                  <a:pt x="4668" y="5709"/>
                </a:cubicBezTo>
                <a:cubicBezTo>
                  <a:pt x="4668" y="5709"/>
                  <a:pt x="4668" y="5709"/>
                  <a:pt x="4667" y="5709"/>
                </a:cubicBezTo>
                <a:close/>
                <a:moveTo>
                  <a:pt x="3525" y="0"/>
                </a:moveTo>
                <a:cubicBezTo>
                  <a:pt x="2880" y="0"/>
                  <a:pt x="2238" y="124"/>
                  <a:pt x="1665" y="384"/>
                </a:cubicBezTo>
                <a:cubicBezTo>
                  <a:pt x="1136" y="623"/>
                  <a:pt x="619" y="984"/>
                  <a:pt x="365" y="1524"/>
                </a:cubicBezTo>
                <a:cubicBezTo>
                  <a:pt x="133" y="2014"/>
                  <a:pt x="109" y="2600"/>
                  <a:pt x="283" y="3113"/>
                </a:cubicBezTo>
                <a:cubicBezTo>
                  <a:pt x="290" y="3134"/>
                  <a:pt x="299" y="3156"/>
                  <a:pt x="307" y="3177"/>
                </a:cubicBezTo>
                <a:cubicBezTo>
                  <a:pt x="475" y="3805"/>
                  <a:pt x="876" y="4356"/>
                  <a:pt x="1399" y="4744"/>
                </a:cubicBezTo>
                <a:cubicBezTo>
                  <a:pt x="2127" y="5283"/>
                  <a:pt x="3030" y="5390"/>
                  <a:pt x="3910" y="5439"/>
                </a:cubicBezTo>
                <a:cubicBezTo>
                  <a:pt x="3911" y="5439"/>
                  <a:pt x="3912" y="5439"/>
                  <a:pt x="3914" y="5439"/>
                </a:cubicBezTo>
                <a:cubicBezTo>
                  <a:pt x="3923" y="5439"/>
                  <a:pt x="3932" y="5436"/>
                  <a:pt x="3938" y="5433"/>
                </a:cubicBezTo>
                <a:cubicBezTo>
                  <a:pt x="3996" y="5474"/>
                  <a:pt x="4057" y="5510"/>
                  <a:pt x="4120" y="5542"/>
                </a:cubicBezTo>
                <a:cubicBezTo>
                  <a:pt x="4182" y="5590"/>
                  <a:pt x="4251" y="5633"/>
                  <a:pt x="4332" y="5667"/>
                </a:cubicBezTo>
                <a:cubicBezTo>
                  <a:pt x="4628" y="5795"/>
                  <a:pt x="4936" y="5895"/>
                  <a:pt x="5259" y="5895"/>
                </a:cubicBezTo>
                <a:cubicBezTo>
                  <a:pt x="5277" y="5895"/>
                  <a:pt x="5295" y="5895"/>
                  <a:pt x="5314" y="5894"/>
                </a:cubicBezTo>
                <a:cubicBezTo>
                  <a:pt x="5335" y="5894"/>
                  <a:pt x="5356" y="5872"/>
                  <a:pt x="5348" y="5848"/>
                </a:cubicBezTo>
                <a:cubicBezTo>
                  <a:pt x="5280" y="5660"/>
                  <a:pt x="5209" y="5473"/>
                  <a:pt x="5125" y="5290"/>
                </a:cubicBezTo>
                <a:lnTo>
                  <a:pt x="5125" y="5290"/>
                </a:lnTo>
                <a:cubicBezTo>
                  <a:pt x="5172" y="5293"/>
                  <a:pt x="5220" y="5294"/>
                  <a:pt x="5267" y="5294"/>
                </a:cubicBezTo>
                <a:cubicBezTo>
                  <a:pt x="6519" y="5294"/>
                  <a:pt x="7783" y="4426"/>
                  <a:pt x="7662" y="3069"/>
                </a:cubicBezTo>
                <a:lnTo>
                  <a:pt x="7662" y="3069"/>
                </a:lnTo>
                <a:cubicBezTo>
                  <a:pt x="7667" y="3072"/>
                  <a:pt x="7672" y="3074"/>
                  <a:pt x="7677" y="3076"/>
                </a:cubicBezTo>
                <a:cubicBezTo>
                  <a:pt x="7679" y="3077"/>
                  <a:pt x="7681" y="3077"/>
                  <a:pt x="7683" y="3077"/>
                </a:cubicBezTo>
                <a:cubicBezTo>
                  <a:pt x="7698" y="3077"/>
                  <a:pt x="7709" y="3054"/>
                  <a:pt x="7695" y="3044"/>
                </a:cubicBezTo>
                <a:cubicBezTo>
                  <a:pt x="7683" y="3034"/>
                  <a:pt x="7670" y="3025"/>
                  <a:pt x="7657" y="3016"/>
                </a:cubicBezTo>
                <a:cubicBezTo>
                  <a:pt x="7657" y="3011"/>
                  <a:pt x="7656" y="3006"/>
                  <a:pt x="7656" y="3002"/>
                </a:cubicBezTo>
                <a:cubicBezTo>
                  <a:pt x="7610" y="2621"/>
                  <a:pt x="7498" y="2262"/>
                  <a:pt x="7334" y="1936"/>
                </a:cubicBezTo>
                <a:cubicBezTo>
                  <a:pt x="7337" y="1930"/>
                  <a:pt x="7336" y="1923"/>
                  <a:pt x="7328" y="1918"/>
                </a:cubicBezTo>
                <a:cubicBezTo>
                  <a:pt x="7327" y="1916"/>
                  <a:pt x="7325" y="1916"/>
                  <a:pt x="7323" y="1915"/>
                </a:cubicBezTo>
                <a:cubicBezTo>
                  <a:pt x="7162" y="1600"/>
                  <a:pt x="6951" y="1317"/>
                  <a:pt x="6700" y="1075"/>
                </a:cubicBezTo>
                <a:cubicBezTo>
                  <a:pt x="6698" y="1071"/>
                  <a:pt x="6697" y="1068"/>
                  <a:pt x="6692" y="1065"/>
                </a:cubicBezTo>
                <a:cubicBezTo>
                  <a:pt x="6690" y="1063"/>
                  <a:pt x="6688" y="1062"/>
                  <a:pt x="6685" y="1060"/>
                </a:cubicBezTo>
                <a:cubicBezTo>
                  <a:pt x="6228" y="622"/>
                  <a:pt x="5639" y="318"/>
                  <a:pt x="4977" y="208"/>
                </a:cubicBezTo>
                <a:cubicBezTo>
                  <a:pt x="4976" y="207"/>
                  <a:pt x="4974" y="207"/>
                  <a:pt x="4973" y="207"/>
                </a:cubicBezTo>
                <a:cubicBezTo>
                  <a:pt x="4969" y="207"/>
                  <a:pt x="4964" y="208"/>
                  <a:pt x="4961" y="209"/>
                </a:cubicBezTo>
                <a:cubicBezTo>
                  <a:pt x="4501" y="71"/>
                  <a:pt x="4012" y="0"/>
                  <a:pt x="3525"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77" name="Google Shape;77;p5"/>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78" name="Google Shape;78;p5"/>
          <p:cNvSpPr txBox="1">
            <a:spLocks noGrp="1"/>
          </p:cNvSpPr>
          <p:nvPr>
            <p:ph type="subTitle" idx="1"/>
          </p:nvPr>
        </p:nvSpPr>
        <p:spPr>
          <a:xfrm>
            <a:off x="2294284" y="2707296"/>
            <a:ext cx="3280000" cy="1352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867" b="0">
                <a:solidFill>
                  <a:schemeClr val="accent1"/>
                </a:solidFill>
              </a:defRPr>
            </a:lvl1pPr>
            <a:lvl2pPr lvl="1">
              <a:spcBef>
                <a:spcPts val="2133"/>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endParaRPr/>
          </a:p>
        </p:txBody>
      </p:sp>
      <p:sp>
        <p:nvSpPr>
          <p:cNvPr id="79" name="Google Shape;79;p5"/>
          <p:cNvSpPr txBox="1">
            <a:spLocks noGrp="1"/>
          </p:cNvSpPr>
          <p:nvPr>
            <p:ph type="subTitle" idx="2"/>
          </p:nvPr>
        </p:nvSpPr>
        <p:spPr>
          <a:xfrm>
            <a:off x="6617709" y="2707296"/>
            <a:ext cx="3280000" cy="13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867" b="0">
                <a:solidFill>
                  <a:schemeClr val="accent1"/>
                </a:solidFill>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
        <p:nvSpPr>
          <p:cNvPr id="80" name="Google Shape;80;p5"/>
          <p:cNvSpPr txBox="1">
            <a:spLocks noGrp="1"/>
          </p:cNvSpPr>
          <p:nvPr>
            <p:ph type="subTitle" idx="3"/>
          </p:nvPr>
        </p:nvSpPr>
        <p:spPr>
          <a:xfrm>
            <a:off x="6584443" y="4163917"/>
            <a:ext cx="2985200" cy="48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1">
                <a:latin typeface="Roboto Black"/>
                <a:ea typeface="Roboto Black"/>
                <a:cs typeface="Roboto Black"/>
                <a:sym typeface="Roboto Black"/>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
        <p:nvSpPr>
          <p:cNvPr id="81" name="Google Shape;81;p5"/>
          <p:cNvSpPr txBox="1">
            <a:spLocks noGrp="1"/>
          </p:cNvSpPr>
          <p:nvPr>
            <p:ph type="subTitle" idx="4"/>
          </p:nvPr>
        </p:nvSpPr>
        <p:spPr>
          <a:xfrm>
            <a:off x="2829948" y="4163917"/>
            <a:ext cx="2479600" cy="48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1">
                <a:latin typeface="Roboto Black"/>
                <a:ea typeface="Roboto Black"/>
                <a:cs typeface="Roboto Black"/>
                <a:sym typeface="Roboto Black"/>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Tree>
    <p:extLst>
      <p:ext uri="{BB962C8B-B14F-4D97-AF65-F5344CB8AC3E}">
        <p14:creationId xmlns:p14="http://schemas.microsoft.com/office/powerpoint/2010/main" val="17018156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82"/>
        <p:cNvGrpSpPr/>
        <p:nvPr/>
      </p:nvGrpSpPr>
      <p:grpSpPr>
        <a:xfrm>
          <a:off x="0" y="0"/>
          <a:ext cx="0" cy="0"/>
          <a:chOff x="0" y="0"/>
          <a:chExt cx="0" cy="0"/>
        </a:xfrm>
      </p:grpSpPr>
      <p:sp>
        <p:nvSpPr>
          <p:cNvPr id="83" name="Google Shape;83;p6"/>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4" name="Google Shape;84;p6"/>
          <p:cNvSpPr/>
          <p:nvPr/>
        </p:nvSpPr>
        <p:spPr>
          <a:xfrm>
            <a:off x="422809" y="386695"/>
            <a:ext cx="482528" cy="482827"/>
          </a:xfrm>
          <a:custGeom>
            <a:avLst/>
            <a:gdLst/>
            <a:ahLst/>
            <a:cxnLst/>
            <a:rect l="l" t="t" r="r" b="b"/>
            <a:pathLst>
              <a:path w="3231" h="3233" extrusionOk="0">
                <a:moveTo>
                  <a:pt x="1615" y="1"/>
                </a:moveTo>
                <a:cubicBezTo>
                  <a:pt x="723" y="1"/>
                  <a:pt x="0" y="725"/>
                  <a:pt x="0" y="1616"/>
                </a:cubicBezTo>
                <a:cubicBezTo>
                  <a:pt x="0" y="2508"/>
                  <a:pt x="723" y="3232"/>
                  <a:pt x="1615" y="3232"/>
                </a:cubicBezTo>
                <a:cubicBezTo>
                  <a:pt x="2508" y="3232"/>
                  <a:pt x="3231" y="2508"/>
                  <a:pt x="3231" y="1616"/>
                </a:cubicBezTo>
                <a:cubicBezTo>
                  <a:pt x="3231" y="725"/>
                  <a:pt x="2508" y="1"/>
                  <a:pt x="161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5" name="Google Shape;85;p6"/>
          <p:cNvSpPr/>
          <p:nvPr/>
        </p:nvSpPr>
        <p:spPr>
          <a:xfrm>
            <a:off x="224334" y="924178"/>
            <a:ext cx="258215" cy="258215"/>
          </a:xfrm>
          <a:custGeom>
            <a:avLst/>
            <a:gdLst/>
            <a:ahLst/>
            <a:cxnLst/>
            <a:rect l="l" t="t" r="r" b="b"/>
            <a:pathLst>
              <a:path w="1729" h="1729" extrusionOk="0">
                <a:moveTo>
                  <a:pt x="865" y="1"/>
                </a:moveTo>
                <a:cubicBezTo>
                  <a:pt x="387" y="1"/>
                  <a:pt x="0" y="388"/>
                  <a:pt x="0" y="864"/>
                </a:cubicBezTo>
                <a:cubicBezTo>
                  <a:pt x="0" y="1342"/>
                  <a:pt x="387" y="1729"/>
                  <a:pt x="865" y="1729"/>
                </a:cubicBezTo>
                <a:cubicBezTo>
                  <a:pt x="1341" y="1729"/>
                  <a:pt x="1728" y="1342"/>
                  <a:pt x="1728" y="864"/>
                </a:cubicBezTo>
                <a:cubicBezTo>
                  <a:pt x="1728" y="388"/>
                  <a:pt x="1341" y="1"/>
                  <a:pt x="86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6" name="Google Shape;86;p6"/>
          <p:cNvSpPr/>
          <p:nvPr/>
        </p:nvSpPr>
        <p:spPr>
          <a:xfrm>
            <a:off x="501960" y="378034"/>
            <a:ext cx="521507" cy="500300"/>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7" name="Google Shape;87;p6"/>
          <p:cNvSpPr/>
          <p:nvPr/>
        </p:nvSpPr>
        <p:spPr>
          <a:xfrm>
            <a:off x="302589" y="911184"/>
            <a:ext cx="298239" cy="284051"/>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8" name="Google Shape;88;p6"/>
          <p:cNvSpPr/>
          <p:nvPr/>
        </p:nvSpPr>
        <p:spPr>
          <a:xfrm>
            <a:off x="424953" y="5601809"/>
            <a:ext cx="1052035" cy="887095"/>
          </a:xfrm>
          <a:custGeom>
            <a:avLst/>
            <a:gdLst/>
            <a:ahLst/>
            <a:cxnLst/>
            <a:rect l="l" t="t" r="r" b="b"/>
            <a:pathLst>
              <a:path w="21514" h="18141" extrusionOk="0">
                <a:moveTo>
                  <a:pt x="19040" y="7553"/>
                </a:moveTo>
                <a:lnTo>
                  <a:pt x="19040" y="7553"/>
                </a:lnTo>
                <a:cubicBezTo>
                  <a:pt x="19040" y="7553"/>
                  <a:pt x="19040" y="7553"/>
                  <a:pt x="19039" y="7554"/>
                </a:cubicBezTo>
                <a:cubicBezTo>
                  <a:pt x="19040" y="7553"/>
                  <a:pt x="19040" y="7553"/>
                  <a:pt x="19040" y="7553"/>
                </a:cubicBezTo>
                <a:close/>
                <a:moveTo>
                  <a:pt x="818" y="0"/>
                </a:moveTo>
                <a:cubicBezTo>
                  <a:pt x="728" y="0"/>
                  <a:pt x="636" y="55"/>
                  <a:pt x="597" y="155"/>
                </a:cubicBezTo>
                <a:cubicBezTo>
                  <a:pt x="382" y="712"/>
                  <a:pt x="195" y="1277"/>
                  <a:pt x="43" y="1854"/>
                </a:cubicBezTo>
                <a:cubicBezTo>
                  <a:pt x="1" y="2011"/>
                  <a:pt x="121" y="2117"/>
                  <a:pt x="251" y="2117"/>
                </a:cubicBezTo>
                <a:cubicBezTo>
                  <a:pt x="303" y="2117"/>
                  <a:pt x="357" y="2100"/>
                  <a:pt x="403" y="2062"/>
                </a:cubicBezTo>
                <a:cubicBezTo>
                  <a:pt x="530" y="1957"/>
                  <a:pt x="645" y="1835"/>
                  <a:pt x="739" y="1700"/>
                </a:cubicBezTo>
                <a:lnTo>
                  <a:pt x="739" y="1700"/>
                </a:lnTo>
                <a:cubicBezTo>
                  <a:pt x="663" y="2975"/>
                  <a:pt x="821" y="4288"/>
                  <a:pt x="880" y="5561"/>
                </a:cubicBezTo>
                <a:cubicBezTo>
                  <a:pt x="942" y="6907"/>
                  <a:pt x="990" y="8253"/>
                  <a:pt x="1031" y="9600"/>
                </a:cubicBezTo>
                <a:cubicBezTo>
                  <a:pt x="1102" y="11975"/>
                  <a:pt x="1131" y="14351"/>
                  <a:pt x="1165" y="16728"/>
                </a:cubicBezTo>
                <a:cubicBezTo>
                  <a:pt x="961" y="16730"/>
                  <a:pt x="757" y="16735"/>
                  <a:pt x="554" y="16746"/>
                </a:cubicBezTo>
                <a:cubicBezTo>
                  <a:pt x="440" y="16752"/>
                  <a:pt x="399" y="16939"/>
                  <a:pt x="526" y="16956"/>
                </a:cubicBezTo>
                <a:cubicBezTo>
                  <a:pt x="739" y="16986"/>
                  <a:pt x="954" y="17010"/>
                  <a:pt x="1169" y="17032"/>
                </a:cubicBezTo>
                <a:cubicBezTo>
                  <a:pt x="1172" y="17248"/>
                  <a:pt x="1175" y="17464"/>
                  <a:pt x="1178" y="17679"/>
                </a:cubicBezTo>
                <a:cubicBezTo>
                  <a:pt x="1179" y="17754"/>
                  <a:pt x="1236" y="17791"/>
                  <a:pt x="1294" y="17791"/>
                </a:cubicBezTo>
                <a:cubicBezTo>
                  <a:pt x="1351" y="17791"/>
                  <a:pt x="1408" y="17754"/>
                  <a:pt x="1408" y="17679"/>
                </a:cubicBezTo>
                <a:cubicBezTo>
                  <a:pt x="1409" y="17470"/>
                  <a:pt x="1407" y="17261"/>
                  <a:pt x="1407" y="17053"/>
                </a:cubicBezTo>
                <a:lnTo>
                  <a:pt x="1407" y="17053"/>
                </a:lnTo>
                <a:cubicBezTo>
                  <a:pt x="2684" y="17164"/>
                  <a:pt x="3990" y="17155"/>
                  <a:pt x="5264" y="17213"/>
                </a:cubicBezTo>
                <a:cubicBezTo>
                  <a:pt x="6888" y="17286"/>
                  <a:pt x="8512" y="17359"/>
                  <a:pt x="10137" y="17420"/>
                </a:cubicBezTo>
                <a:cubicBezTo>
                  <a:pt x="11762" y="17480"/>
                  <a:pt x="13387" y="17527"/>
                  <a:pt x="15013" y="17548"/>
                </a:cubicBezTo>
                <a:cubicBezTo>
                  <a:pt x="15907" y="17558"/>
                  <a:pt x="16827" y="17598"/>
                  <a:pt x="17742" y="17598"/>
                </a:cubicBezTo>
                <a:cubicBezTo>
                  <a:pt x="18381" y="17598"/>
                  <a:pt x="19018" y="17579"/>
                  <a:pt x="19643" y="17516"/>
                </a:cubicBezTo>
                <a:lnTo>
                  <a:pt x="19643" y="17516"/>
                </a:lnTo>
                <a:cubicBezTo>
                  <a:pt x="19580" y="17608"/>
                  <a:pt x="19526" y="17694"/>
                  <a:pt x="19482" y="17761"/>
                </a:cubicBezTo>
                <a:cubicBezTo>
                  <a:pt x="19369" y="17936"/>
                  <a:pt x="19530" y="18140"/>
                  <a:pt x="19708" y="18140"/>
                </a:cubicBezTo>
                <a:cubicBezTo>
                  <a:pt x="19748" y="18140"/>
                  <a:pt x="19789" y="18130"/>
                  <a:pt x="19828" y="18107"/>
                </a:cubicBezTo>
                <a:cubicBezTo>
                  <a:pt x="20275" y="17839"/>
                  <a:pt x="20736" y="17601"/>
                  <a:pt x="21214" y="17392"/>
                </a:cubicBezTo>
                <a:cubicBezTo>
                  <a:pt x="21430" y="17296"/>
                  <a:pt x="21334" y="16997"/>
                  <a:pt x="21154" y="16933"/>
                </a:cubicBezTo>
                <a:cubicBezTo>
                  <a:pt x="20627" y="16745"/>
                  <a:pt x="20094" y="16595"/>
                  <a:pt x="19548" y="16475"/>
                </a:cubicBezTo>
                <a:cubicBezTo>
                  <a:pt x="19531" y="16471"/>
                  <a:pt x="19514" y="16470"/>
                  <a:pt x="19497" y="16470"/>
                </a:cubicBezTo>
                <a:cubicBezTo>
                  <a:pt x="19299" y="16470"/>
                  <a:pt x="19141" y="16719"/>
                  <a:pt x="19315" y="16875"/>
                </a:cubicBezTo>
                <a:cubicBezTo>
                  <a:pt x="19451" y="16999"/>
                  <a:pt x="19591" y="17118"/>
                  <a:pt x="19734" y="17232"/>
                </a:cubicBezTo>
                <a:cubicBezTo>
                  <a:pt x="19334" y="17211"/>
                  <a:pt x="18933" y="17203"/>
                  <a:pt x="18531" y="17203"/>
                </a:cubicBezTo>
                <a:cubicBezTo>
                  <a:pt x="17505" y="17203"/>
                  <a:pt x="16471" y="17253"/>
                  <a:pt x="15450" y="17253"/>
                </a:cubicBezTo>
                <a:cubicBezTo>
                  <a:pt x="15346" y="17253"/>
                  <a:pt x="15242" y="17253"/>
                  <a:pt x="15138" y="17252"/>
                </a:cubicBezTo>
                <a:cubicBezTo>
                  <a:pt x="14815" y="17248"/>
                  <a:pt x="14490" y="17242"/>
                  <a:pt x="14166" y="17236"/>
                </a:cubicBezTo>
                <a:cubicBezTo>
                  <a:pt x="14170" y="17131"/>
                  <a:pt x="14160" y="17021"/>
                  <a:pt x="14158" y="16916"/>
                </a:cubicBezTo>
                <a:cubicBezTo>
                  <a:pt x="14157" y="16892"/>
                  <a:pt x="14138" y="16880"/>
                  <a:pt x="14120" y="16880"/>
                </a:cubicBezTo>
                <a:cubicBezTo>
                  <a:pt x="14101" y="16880"/>
                  <a:pt x="14082" y="16892"/>
                  <a:pt x="14082" y="16916"/>
                </a:cubicBezTo>
                <a:cubicBezTo>
                  <a:pt x="14079" y="17020"/>
                  <a:pt x="14069" y="17130"/>
                  <a:pt x="14073" y="17235"/>
                </a:cubicBezTo>
                <a:cubicBezTo>
                  <a:pt x="12803" y="17211"/>
                  <a:pt x="11532" y="17173"/>
                  <a:pt x="10262" y="17126"/>
                </a:cubicBezTo>
                <a:cubicBezTo>
                  <a:pt x="8678" y="17068"/>
                  <a:pt x="7095" y="16997"/>
                  <a:pt x="5512" y="16927"/>
                </a:cubicBezTo>
                <a:cubicBezTo>
                  <a:pt x="4157" y="16865"/>
                  <a:pt x="2771" y="16728"/>
                  <a:pt x="1405" y="16728"/>
                </a:cubicBezTo>
                <a:cubicBezTo>
                  <a:pt x="1403" y="15914"/>
                  <a:pt x="1393" y="15100"/>
                  <a:pt x="1381" y="14286"/>
                </a:cubicBezTo>
                <a:lnTo>
                  <a:pt x="1381" y="14286"/>
                </a:lnTo>
                <a:cubicBezTo>
                  <a:pt x="1384" y="14286"/>
                  <a:pt x="1387" y="14286"/>
                  <a:pt x="1389" y="14286"/>
                </a:cubicBezTo>
                <a:cubicBezTo>
                  <a:pt x="1410" y="14286"/>
                  <a:pt x="1429" y="14278"/>
                  <a:pt x="1444" y="14258"/>
                </a:cubicBezTo>
                <a:cubicBezTo>
                  <a:pt x="2282" y="13119"/>
                  <a:pt x="3082" y="11935"/>
                  <a:pt x="3783" y="10706"/>
                </a:cubicBezTo>
                <a:cubicBezTo>
                  <a:pt x="3821" y="10722"/>
                  <a:pt x="3861" y="10733"/>
                  <a:pt x="3904" y="10733"/>
                </a:cubicBezTo>
                <a:cubicBezTo>
                  <a:pt x="3912" y="10733"/>
                  <a:pt x="3920" y="10732"/>
                  <a:pt x="3928" y="10731"/>
                </a:cubicBezTo>
                <a:cubicBezTo>
                  <a:pt x="4055" y="10721"/>
                  <a:pt x="4153" y="10641"/>
                  <a:pt x="4195" y="10535"/>
                </a:cubicBezTo>
                <a:cubicBezTo>
                  <a:pt x="5270" y="11563"/>
                  <a:pt x="6512" y="12469"/>
                  <a:pt x="7685" y="13385"/>
                </a:cubicBezTo>
                <a:cubicBezTo>
                  <a:pt x="7682" y="13403"/>
                  <a:pt x="7679" y="13421"/>
                  <a:pt x="7679" y="13439"/>
                </a:cubicBezTo>
                <a:cubicBezTo>
                  <a:pt x="7660" y="13502"/>
                  <a:pt x="7664" y="13571"/>
                  <a:pt x="7695" y="13630"/>
                </a:cubicBezTo>
                <a:cubicBezTo>
                  <a:pt x="7750" y="13735"/>
                  <a:pt x="7867" y="13790"/>
                  <a:pt x="7983" y="13790"/>
                </a:cubicBezTo>
                <a:cubicBezTo>
                  <a:pt x="8073" y="13790"/>
                  <a:pt x="8163" y="13758"/>
                  <a:pt x="8225" y="13690"/>
                </a:cubicBezTo>
                <a:cubicBezTo>
                  <a:pt x="8306" y="13601"/>
                  <a:pt x="8324" y="13475"/>
                  <a:pt x="8293" y="13365"/>
                </a:cubicBezTo>
                <a:cubicBezTo>
                  <a:pt x="9289" y="11147"/>
                  <a:pt x="10027" y="8789"/>
                  <a:pt x="10654" y="6440"/>
                </a:cubicBezTo>
                <a:cubicBezTo>
                  <a:pt x="10663" y="6441"/>
                  <a:pt x="10672" y="6441"/>
                  <a:pt x="10681" y="6441"/>
                </a:cubicBezTo>
                <a:cubicBezTo>
                  <a:pt x="10766" y="6441"/>
                  <a:pt x="10849" y="6411"/>
                  <a:pt x="10916" y="6356"/>
                </a:cubicBezTo>
                <a:cubicBezTo>
                  <a:pt x="11828" y="7449"/>
                  <a:pt x="12749" y="8531"/>
                  <a:pt x="13640" y="9646"/>
                </a:cubicBezTo>
                <a:cubicBezTo>
                  <a:pt x="13633" y="9654"/>
                  <a:pt x="13626" y="9661"/>
                  <a:pt x="13621" y="9670"/>
                </a:cubicBezTo>
                <a:cubicBezTo>
                  <a:pt x="13573" y="9753"/>
                  <a:pt x="13569" y="9845"/>
                  <a:pt x="13602" y="9922"/>
                </a:cubicBezTo>
                <a:cubicBezTo>
                  <a:pt x="13598" y="9971"/>
                  <a:pt x="13601" y="10020"/>
                  <a:pt x="13618" y="10068"/>
                </a:cubicBezTo>
                <a:cubicBezTo>
                  <a:pt x="13678" y="10246"/>
                  <a:pt x="13838" y="10349"/>
                  <a:pt x="14000" y="10349"/>
                </a:cubicBezTo>
                <a:cubicBezTo>
                  <a:pt x="14109" y="10349"/>
                  <a:pt x="14219" y="10302"/>
                  <a:pt x="14300" y="10200"/>
                </a:cubicBezTo>
                <a:cubicBezTo>
                  <a:pt x="14396" y="10079"/>
                  <a:pt x="14402" y="9950"/>
                  <a:pt x="14354" y="9836"/>
                </a:cubicBezTo>
                <a:cubicBezTo>
                  <a:pt x="14525" y="9699"/>
                  <a:pt x="14746" y="9349"/>
                  <a:pt x="14844" y="9237"/>
                </a:cubicBezTo>
                <a:cubicBezTo>
                  <a:pt x="15108" y="8940"/>
                  <a:pt x="15381" y="8652"/>
                  <a:pt x="15646" y="8355"/>
                </a:cubicBezTo>
                <a:cubicBezTo>
                  <a:pt x="16027" y="7928"/>
                  <a:pt x="16409" y="7490"/>
                  <a:pt x="16718" y="7006"/>
                </a:cubicBezTo>
                <a:cubicBezTo>
                  <a:pt x="16764" y="7024"/>
                  <a:pt x="16813" y="7034"/>
                  <a:pt x="16863" y="7034"/>
                </a:cubicBezTo>
                <a:cubicBezTo>
                  <a:pt x="16903" y="7034"/>
                  <a:pt x="16944" y="7028"/>
                  <a:pt x="16982" y="7013"/>
                </a:cubicBezTo>
                <a:cubicBezTo>
                  <a:pt x="17309" y="7426"/>
                  <a:pt x="17652" y="7822"/>
                  <a:pt x="18007" y="8211"/>
                </a:cubicBezTo>
                <a:cubicBezTo>
                  <a:pt x="18050" y="8257"/>
                  <a:pt x="18090" y="8305"/>
                  <a:pt x="18129" y="8350"/>
                </a:cubicBezTo>
                <a:cubicBezTo>
                  <a:pt x="18098" y="8576"/>
                  <a:pt x="18280" y="8806"/>
                  <a:pt x="18514" y="8806"/>
                </a:cubicBezTo>
                <a:cubicBezTo>
                  <a:pt x="18520" y="8806"/>
                  <a:pt x="18526" y="8805"/>
                  <a:pt x="18532" y="8805"/>
                </a:cubicBezTo>
                <a:cubicBezTo>
                  <a:pt x="18809" y="8789"/>
                  <a:pt x="19002" y="8481"/>
                  <a:pt x="18880" y="8242"/>
                </a:cubicBezTo>
                <a:cubicBezTo>
                  <a:pt x="18991" y="8094"/>
                  <a:pt x="19092" y="7923"/>
                  <a:pt x="19181" y="7812"/>
                </a:cubicBezTo>
                <a:cubicBezTo>
                  <a:pt x="19359" y="7587"/>
                  <a:pt x="19533" y="7358"/>
                  <a:pt x="19705" y="7128"/>
                </a:cubicBezTo>
                <a:cubicBezTo>
                  <a:pt x="20130" y="6551"/>
                  <a:pt x="20537" y="5961"/>
                  <a:pt x="20923" y="5359"/>
                </a:cubicBezTo>
                <a:cubicBezTo>
                  <a:pt x="20961" y="5371"/>
                  <a:pt x="21000" y="5377"/>
                  <a:pt x="21040" y="5377"/>
                </a:cubicBezTo>
                <a:cubicBezTo>
                  <a:pt x="21171" y="5377"/>
                  <a:pt x="21302" y="5315"/>
                  <a:pt x="21369" y="5195"/>
                </a:cubicBezTo>
                <a:cubicBezTo>
                  <a:pt x="21514" y="4936"/>
                  <a:pt x="21281" y="4631"/>
                  <a:pt x="21010" y="4631"/>
                </a:cubicBezTo>
                <a:cubicBezTo>
                  <a:pt x="20981" y="4631"/>
                  <a:pt x="20952" y="4635"/>
                  <a:pt x="20922" y="4642"/>
                </a:cubicBezTo>
                <a:cubicBezTo>
                  <a:pt x="20684" y="4701"/>
                  <a:pt x="20525" y="5042"/>
                  <a:pt x="20683" y="5222"/>
                </a:cubicBezTo>
                <a:cubicBezTo>
                  <a:pt x="20161" y="6017"/>
                  <a:pt x="19617" y="6795"/>
                  <a:pt x="19040" y="7553"/>
                </a:cubicBezTo>
                <a:lnTo>
                  <a:pt x="19040" y="7553"/>
                </a:lnTo>
                <a:cubicBezTo>
                  <a:pt x="19040" y="7553"/>
                  <a:pt x="19040" y="7553"/>
                  <a:pt x="19040" y="7553"/>
                </a:cubicBezTo>
                <a:lnTo>
                  <a:pt x="19040" y="7553"/>
                </a:lnTo>
                <a:cubicBezTo>
                  <a:pt x="19041" y="7553"/>
                  <a:pt x="18833" y="7848"/>
                  <a:pt x="18668" y="8060"/>
                </a:cubicBezTo>
                <a:cubicBezTo>
                  <a:pt x="18621" y="8043"/>
                  <a:pt x="18573" y="8033"/>
                  <a:pt x="18524" y="8033"/>
                </a:cubicBezTo>
                <a:cubicBezTo>
                  <a:pt x="18473" y="8033"/>
                  <a:pt x="18423" y="8047"/>
                  <a:pt x="18380" y="8068"/>
                </a:cubicBezTo>
                <a:cubicBezTo>
                  <a:pt x="18328" y="8076"/>
                  <a:pt x="18283" y="8097"/>
                  <a:pt x="18245" y="8129"/>
                </a:cubicBezTo>
                <a:cubicBezTo>
                  <a:pt x="18130" y="8012"/>
                  <a:pt x="18017" y="7855"/>
                  <a:pt x="17951" y="7783"/>
                </a:cubicBezTo>
                <a:cubicBezTo>
                  <a:pt x="17681" y="7489"/>
                  <a:pt x="17405" y="7198"/>
                  <a:pt x="17127" y="6910"/>
                </a:cubicBezTo>
                <a:cubicBezTo>
                  <a:pt x="17255" y="6754"/>
                  <a:pt x="17247" y="6498"/>
                  <a:pt x="17061" y="6382"/>
                </a:cubicBezTo>
                <a:cubicBezTo>
                  <a:pt x="17003" y="6347"/>
                  <a:pt x="16938" y="6330"/>
                  <a:pt x="16874" y="6330"/>
                </a:cubicBezTo>
                <a:cubicBezTo>
                  <a:pt x="16851" y="6330"/>
                  <a:pt x="16828" y="6332"/>
                  <a:pt x="16805" y="6337"/>
                </a:cubicBezTo>
                <a:cubicBezTo>
                  <a:pt x="16592" y="6349"/>
                  <a:pt x="16443" y="6558"/>
                  <a:pt x="16501" y="6770"/>
                </a:cubicBezTo>
                <a:cubicBezTo>
                  <a:pt x="16508" y="6792"/>
                  <a:pt x="16517" y="6812"/>
                  <a:pt x="16527" y="6833"/>
                </a:cubicBezTo>
                <a:cubicBezTo>
                  <a:pt x="16086" y="7397"/>
                  <a:pt x="15650" y="7954"/>
                  <a:pt x="15168" y="8490"/>
                </a:cubicBezTo>
                <a:cubicBezTo>
                  <a:pt x="14931" y="8754"/>
                  <a:pt x="14387" y="9218"/>
                  <a:pt x="14194" y="9635"/>
                </a:cubicBezTo>
                <a:cubicBezTo>
                  <a:pt x="14144" y="9596"/>
                  <a:pt x="14088" y="9565"/>
                  <a:pt x="14027" y="9544"/>
                </a:cubicBezTo>
                <a:cubicBezTo>
                  <a:pt x="13986" y="9530"/>
                  <a:pt x="13942" y="9522"/>
                  <a:pt x="13899" y="9522"/>
                </a:cubicBezTo>
                <a:cubicBezTo>
                  <a:pt x="13874" y="9522"/>
                  <a:pt x="13849" y="9525"/>
                  <a:pt x="13826" y="9530"/>
                </a:cubicBezTo>
                <a:cubicBezTo>
                  <a:pt x="12938" y="8403"/>
                  <a:pt x="12048" y="7237"/>
                  <a:pt x="10998" y="6257"/>
                </a:cubicBezTo>
                <a:cubicBezTo>
                  <a:pt x="11015" y="6228"/>
                  <a:pt x="11030" y="6195"/>
                  <a:pt x="11038" y="6160"/>
                </a:cubicBezTo>
                <a:cubicBezTo>
                  <a:pt x="11100" y="5907"/>
                  <a:pt x="10908" y="5636"/>
                  <a:pt x="10644" y="5623"/>
                </a:cubicBezTo>
                <a:cubicBezTo>
                  <a:pt x="10638" y="5622"/>
                  <a:pt x="10631" y="5622"/>
                  <a:pt x="10625" y="5622"/>
                </a:cubicBezTo>
                <a:cubicBezTo>
                  <a:pt x="10343" y="5622"/>
                  <a:pt x="10105" y="5926"/>
                  <a:pt x="10224" y="6193"/>
                </a:cubicBezTo>
                <a:cubicBezTo>
                  <a:pt x="10255" y="6262"/>
                  <a:pt x="10317" y="6290"/>
                  <a:pt x="10381" y="6290"/>
                </a:cubicBezTo>
                <a:cubicBezTo>
                  <a:pt x="10386" y="6290"/>
                  <a:pt x="10392" y="6290"/>
                  <a:pt x="10397" y="6289"/>
                </a:cubicBezTo>
                <a:cubicBezTo>
                  <a:pt x="10403" y="6299"/>
                  <a:pt x="10411" y="6309"/>
                  <a:pt x="10420" y="6318"/>
                </a:cubicBezTo>
                <a:cubicBezTo>
                  <a:pt x="9745" y="8637"/>
                  <a:pt x="8939" y="10903"/>
                  <a:pt x="8172" y="13190"/>
                </a:cubicBezTo>
                <a:cubicBezTo>
                  <a:pt x="8148" y="13173"/>
                  <a:pt x="8120" y="13159"/>
                  <a:pt x="8090" y="13149"/>
                </a:cubicBezTo>
                <a:cubicBezTo>
                  <a:pt x="8061" y="13140"/>
                  <a:pt x="8031" y="13136"/>
                  <a:pt x="8002" y="13136"/>
                </a:cubicBezTo>
                <a:cubicBezTo>
                  <a:pt x="7912" y="13136"/>
                  <a:pt x="7826" y="13177"/>
                  <a:pt x="7765" y="13240"/>
                </a:cubicBezTo>
                <a:cubicBezTo>
                  <a:pt x="6641" y="12243"/>
                  <a:pt x="5477" y="11196"/>
                  <a:pt x="4215" y="10382"/>
                </a:cubicBezTo>
                <a:cubicBezTo>
                  <a:pt x="4213" y="10367"/>
                  <a:pt x="4212" y="10350"/>
                  <a:pt x="4208" y="10334"/>
                </a:cubicBezTo>
                <a:cubicBezTo>
                  <a:pt x="4171" y="10184"/>
                  <a:pt x="4037" y="10086"/>
                  <a:pt x="3894" y="10086"/>
                </a:cubicBezTo>
                <a:cubicBezTo>
                  <a:pt x="3848" y="10086"/>
                  <a:pt x="3800" y="10096"/>
                  <a:pt x="3754" y="10119"/>
                </a:cubicBezTo>
                <a:cubicBezTo>
                  <a:pt x="3596" y="10199"/>
                  <a:pt x="3515" y="10416"/>
                  <a:pt x="3613" y="10567"/>
                </a:cubicBezTo>
                <a:cubicBezTo>
                  <a:pt x="2855" y="11739"/>
                  <a:pt x="2123" y="12929"/>
                  <a:pt x="1379" y="14109"/>
                </a:cubicBezTo>
                <a:cubicBezTo>
                  <a:pt x="1353" y="12563"/>
                  <a:pt x="1316" y="11018"/>
                  <a:pt x="1270" y="9473"/>
                </a:cubicBezTo>
                <a:cubicBezTo>
                  <a:pt x="1230" y="8126"/>
                  <a:pt x="1183" y="6781"/>
                  <a:pt x="1131" y="5434"/>
                </a:cubicBezTo>
                <a:cubicBezTo>
                  <a:pt x="1083" y="4182"/>
                  <a:pt x="1112" y="2879"/>
                  <a:pt x="899" y="1639"/>
                </a:cubicBezTo>
                <a:lnTo>
                  <a:pt x="899" y="1639"/>
                </a:lnTo>
                <a:cubicBezTo>
                  <a:pt x="978" y="1734"/>
                  <a:pt x="1058" y="1829"/>
                  <a:pt x="1137" y="1925"/>
                </a:cubicBezTo>
                <a:cubicBezTo>
                  <a:pt x="1177" y="1973"/>
                  <a:pt x="1228" y="1993"/>
                  <a:pt x="1280" y="1993"/>
                </a:cubicBezTo>
                <a:cubicBezTo>
                  <a:pt x="1416" y="1993"/>
                  <a:pt x="1555" y="1855"/>
                  <a:pt x="1509" y="1709"/>
                </a:cubicBezTo>
                <a:cubicBezTo>
                  <a:pt x="1346" y="1190"/>
                  <a:pt x="1183" y="674"/>
                  <a:pt x="1020" y="155"/>
                </a:cubicBezTo>
                <a:cubicBezTo>
                  <a:pt x="987" y="49"/>
                  <a:pt x="903" y="0"/>
                  <a:pt x="818" y="0"/>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89" name="Google Shape;89;p6"/>
          <p:cNvSpPr/>
          <p:nvPr/>
        </p:nvSpPr>
        <p:spPr>
          <a:xfrm rot="-5400000">
            <a:off x="10237334" y="4903333"/>
            <a:ext cx="1981948" cy="1927360"/>
          </a:xfrm>
          <a:custGeom>
            <a:avLst/>
            <a:gdLst/>
            <a:ahLst/>
            <a:cxnLst/>
            <a:rect l="l" t="t" r="r" b="b"/>
            <a:pathLst>
              <a:path w="13942" h="13558" extrusionOk="0">
                <a:moveTo>
                  <a:pt x="1" y="0"/>
                </a:moveTo>
                <a:lnTo>
                  <a:pt x="1" y="13558"/>
                </a:lnTo>
                <a:lnTo>
                  <a:pt x="13942" y="13558"/>
                </a:lnTo>
                <a:cubicBezTo>
                  <a:pt x="6819" y="1780"/>
                  <a:pt x="1" y="0"/>
                  <a:pt x="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779000490"/>
      </p:ext>
    </p:extLst>
  </p:cSld>
  <p:clrMapOvr>
    <a:masterClrMapping/>
  </p:clrMapOvr>
  <p:extLst>
    <p:ext uri="{DCECCB84-F9BA-43D5-87BE-67443E8EF086}">
      <p15:sldGuideLst xmlns:p15="http://schemas.microsoft.com/office/powerpoint/2012/main">
        <p15:guide id="1" orient="horz" pos="2520">
          <p15:clr>
            <a:srgbClr val="FA7B17"/>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 column text">
    <p:bg>
      <p:bgPr>
        <a:solidFill>
          <a:schemeClr val="accent4"/>
        </a:solidFill>
        <a:effectLst/>
      </p:bgPr>
    </p:bg>
    <p:spTree>
      <p:nvGrpSpPr>
        <p:cNvPr id="1" name="Shape 90"/>
        <p:cNvGrpSpPr/>
        <p:nvPr/>
      </p:nvGrpSpPr>
      <p:grpSpPr>
        <a:xfrm>
          <a:off x="0" y="0"/>
          <a:ext cx="0" cy="0"/>
          <a:chOff x="0" y="0"/>
          <a:chExt cx="0" cy="0"/>
        </a:xfrm>
      </p:grpSpPr>
      <p:sp>
        <p:nvSpPr>
          <p:cNvPr id="91" name="Google Shape;91;p7"/>
          <p:cNvSpPr txBox="1">
            <a:spLocks noGrp="1"/>
          </p:cNvSpPr>
          <p:nvPr>
            <p:ph type="subTitle" idx="1"/>
          </p:nvPr>
        </p:nvSpPr>
        <p:spPr>
          <a:xfrm>
            <a:off x="965467" y="1946833"/>
            <a:ext cx="5166000" cy="36520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400"/>
              <a:buNone/>
              <a:defRPr sz="1867" b="0">
                <a:solidFill>
                  <a:schemeClr val="accent1"/>
                </a:solidFill>
              </a:defRPr>
            </a:lvl1pPr>
            <a:lvl2pPr lvl="1">
              <a:spcBef>
                <a:spcPts val="2133"/>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endParaRPr/>
          </a:p>
        </p:txBody>
      </p:sp>
      <p:sp>
        <p:nvSpPr>
          <p:cNvPr id="92" name="Google Shape;92;p7"/>
          <p:cNvSpPr/>
          <p:nvPr/>
        </p:nvSpPr>
        <p:spPr>
          <a:xfrm>
            <a:off x="6356650" y="1"/>
            <a:ext cx="5835380" cy="6879473"/>
          </a:xfrm>
          <a:custGeom>
            <a:avLst/>
            <a:gdLst/>
            <a:ahLst/>
            <a:cxnLst/>
            <a:rect l="l" t="t" r="r" b="b"/>
            <a:pathLst>
              <a:path w="30603" h="36078" extrusionOk="0">
                <a:moveTo>
                  <a:pt x="30602" y="0"/>
                </a:moveTo>
                <a:cubicBezTo>
                  <a:pt x="13702" y="0"/>
                  <a:pt x="15937" y="24690"/>
                  <a:pt x="1" y="36078"/>
                </a:cubicBezTo>
                <a:lnTo>
                  <a:pt x="30602" y="36078"/>
                </a:lnTo>
                <a:lnTo>
                  <a:pt x="30602" y="0"/>
                </a:lnTo>
                <a:close/>
              </a:path>
            </a:pathLst>
          </a:custGeom>
          <a:solidFill>
            <a:schemeClr val="accent6">
              <a:alpha val="686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3" name="Google Shape;93;p7"/>
          <p:cNvSpPr/>
          <p:nvPr/>
        </p:nvSpPr>
        <p:spPr>
          <a:xfrm>
            <a:off x="170500" y="5522634"/>
            <a:ext cx="1083987" cy="984343"/>
          </a:xfrm>
          <a:custGeom>
            <a:avLst/>
            <a:gdLst/>
            <a:ahLst/>
            <a:cxnLst/>
            <a:rect l="l" t="t" r="r" b="b"/>
            <a:pathLst>
              <a:path w="5559" h="5048" extrusionOk="0">
                <a:moveTo>
                  <a:pt x="2076" y="1"/>
                </a:moveTo>
                <a:cubicBezTo>
                  <a:pt x="2071" y="1"/>
                  <a:pt x="2066" y="1"/>
                  <a:pt x="2061" y="2"/>
                </a:cubicBezTo>
                <a:cubicBezTo>
                  <a:pt x="1996" y="12"/>
                  <a:pt x="1933" y="27"/>
                  <a:pt x="1872" y="44"/>
                </a:cubicBezTo>
                <a:cubicBezTo>
                  <a:pt x="1868" y="45"/>
                  <a:pt x="1863" y="45"/>
                  <a:pt x="1860" y="46"/>
                </a:cubicBezTo>
                <a:cubicBezTo>
                  <a:pt x="1846" y="48"/>
                  <a:pt x="1834" y="52"/>
                  <a:pt x="1826" y="58"/>
                </a:cubicBezTo>
                <a:cubicBezTo>
                  <a:pt x="1374" y="202"/>
                  <a:pt x="998" y="540"/>
                  <a:pt x="715" y="902"/>
                </a:cubicBezTo>
                <a:cubicBezTo>
                  <a:pt x="379" y="1333"/>
                  <a:pt x="161" y="1848"/>
                  <a:pt x="105" y="2386"/>
                </a:cubicBezTo>
                <a:cubicBezTo>
                  <a:pt x="1" y="3394"/>
                  <a:pt x="561" y="4459"/>
                  <a:pt x="1538" y="4860"/>
                </a:cubicBezTo>
                <a:cubicBezTo>
                  <a:pt x="1851" y="4989"/>
                  <a:pt x="2182" y="5048"/>
                  <a:pt x="2514" y="5048"/>
                </a:cubicBezTo>
                <a:cubicBezTo>
                  <a:pt x="3275" y="5048"/>
                  <a:pt x="4042" y="4740"/>
                  <a:pt x="4610" y="4259"/>
                </a:cubicBezTo>
                <a:cubicBezTo>
                  <a:pt x="5040" y="3895"/>
                  <a:pt x="5365" y="3406"/>
                  <a:pt x="5461" y="2853"/>
                </a:cubicBezTo>
                <a:cubicBezTo>
                  <a:pt x="5558" y="2283"/>
                  <a:pt x="5386" y="1741"/>
                  <a:pt x="5032" y="1286"/>
                </a:cubicBezTo>
                <a:cubicBezTo>
                  <a:pt x="4406" y="483"/>
                  <a:pt x="3375" y="9"/>
                  <a:pt x="2345" y="9"/>
                </a:cubicBezTo>
                <a:cubicBezTo>
                  <a:pt x="2311" y="9"/>
                  <a:pt x="2276" y="10"/>
                  <a:pt x="2241" y="11"/>
                </a:cubicBezTo>
                <a:cubicBezTo>
                  <a:pt x="2203" y="13"/>
                  <a:pt x="2165" y="16"/>
                  <a:pt x="2128" y="19"/>
                </a:cubicBezTo>
                <a:cubicBezTo>
                  <a:pt x="2114" y="8"/>
                  <a:pt x="2096" y="1"/>
                  <a:pt x="2076"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4" name="Google Shape;94;p7"/>
          <p:cNvSpPr/>
          <p:nvPr/>
        </p:nvSpPr>
        <p:spPr>
          <a:xfrm>
            <a:off x="370179" y="5651723"/>
            <a:ext cx="1101147" cy="1009303"/>
          </a:xfrm>
          <a:custGeom>
            <a:avLst/>
            <a:gdLst/>
            <a:ahLst/>
            <a:cxnLst/>
            <a:rect l="l" t="t" r="r" b="b"/>
            <a:pathLst>
              <a:path w="5647" h="5176" extrusionOk="0">
                <a:moveTo>
                  <a:pt x="2071" y="128"/>
                </a:moveTo>
                <a:cubicBezTo>
                  <a:pt x="2072" y="128"/>
                  <a:pt x="2072" y="128"/>
                  <a:pt x="2072" y="128"/>
                </a:cubicBezTo>
                <a:lnTo>
                  <a:pt x="2072" y="128"/>
                </a:lnTo>
                <a:cubicBezTo>
                  <a:pt x="2072" y="128"/>
                  <a:pt x="2072" y="128"/>
                  <a:pt x="2071" y="128"/>
                </a:cubicBezTo>
                <a:close/>
                <a:moveTo>
                  <a:pt x="2259" y="139"/>
                </a:moveTo>
                <a:cubicBezTo>
                  <a:pt x="2258" y="139"/>
                  <a:pt x="2258" y="139"/>
                  <a:pt x="2257" y="139"/>
                </a:cubicBezTo>
                <a:lnTo>
                  <a:pt x="2257" y="139"/>
                </a:lnTo>
                <a:cubicBezTo>
                  <a:pt x="2254" y="139"/>
                  <a:pt x="2252" y="139"/>
                  <a:pt x="2251" y="139"/>
                </a:cubicBezTo>
                <a:lnTo>
                  <a:pt x="2251" y="139"/>
                </a:lnTo>
                <a:cubicBezTo>
                  <a:pt x="2251" y="139"/>
                  <a:pt x="2254" y="139"/>
                  <a:pt x="2259" y="139"/>
                </a:cubicBezTo>
                <a:close/>
                <a:moveTo>
                  <a:pt x="2251" y="139"/>
                </a:moveTo>
                <a:cubicBezTo>
                  <a:pt x="2251" y="139"/>
                  <a:pt x="2251" y="139"/>
                  <a:pt x="2251" y="139"/>
                </a:cubicBezTo>
                <a:cubicBezTo>
                  <a:pt x="2251" y="139"/>
                  <a:pt x="2251" y="139"/>
                  <a:pt x="2251" y="139"/>
                </a:cubicBezTo>
                <a:close/>
                <a:moveTo>
                  <a:pt x="1934" y="158"/>
                </a:moveTo>
                <a:cubicBezTo>
                  <a:pt x="1934" y="158"/>
                  <a:pt x="1931" y="160"/>
                  <a:pt x="1922" y="164"/>
                </a:cubicBezTo>
                <a:cubicBezTo>
                  <a:pt x="1922" y="164"/>
                  <a:pt x="1921" y="164"/>
                  <a:pt x="1919" y="164"/>
                </a:cubicBezTo>
                <a:lnTo>
                  <a:pt x="1919" y="164"/>
                </a:lnTo>
                <a:cubicBezTo>
                  <a:pt x="1927" y="161"/>
                  <a:pt x="1933" y="158"/>
                  <a:pt x="1934" y="158"/>
                </a:cubicBezTo>
                <a:close/>
                <a:moveTo>
                  <a:pt x="1861" y="187"/>
                </a:moveTo>
                <a:cubicBezTo>
                  <a:pt x="1861" y="187"/>
                  <a:pt x="1854" y="189"/>
                  <a:pt x="1851" y="190"/>
                </a:cubicBezTo>
                <a:lnTo>
                  <a:pt x="1851" y="190"/>
                </a:lnTo>
                <a:cubicBezTo>
                  <a:pt x="1851" y="190"/>
                  <a:pt x="1852" y="190"/>
                  <a:pt x="1852" y="190"/>
                </a:cubicBezTo>
                <a:cubicBezTo>
                  <a:pt x="1859" y="187"/>
                  <a:pt x="1861" y="187"/>
                  <a:pt x="1861" y="187"/>
                </a:cubicBezTo>
                <a:close/>
                <a:moveTo>
                  <a:pt x="1637" y="284"/>
                </a:moveTo>
                <a:lnTo>
                  <a:pt x="1637" y="284"/>
                </a:lnTo>
                <a:cubicBezTo>
                  <a:pt x="1635" y="285"/>
                  <a:pt x="1633" y="286"/>
                  <a:pt x="1632" y="287"/>
                </a:cubicBezTo>
                <a:lnTo>
                  <a:pt x="1632" y="287"/>
                </a:lnTo>
                <a:cubicBezTo>
                  <a:pt x="1632" y="287"/>
                  <a:pt x="1633" y="286"/>
                  <a:pt x="1634" y="286"/>
                </a:cubicBezTo>
                <a:cubicBezTo>
                  <a:pt x="1635" y="285"/>
                  <a:pt x="1636" y="285"/>
                  <a:pt x="1637" y="284"/>
                </a:cubicBezTo>
                <a:close/>
                <a:moveTo>
                  <a:pt x="2078" y="131"/>
                </a:moveTo>
                <a:cubicBezTo>
                  <a:pt x="2098" y="143"/>
                  <a:pt x="2119" y="146"/>
                  <a:pt x="2140" y="146"/>
                </a:cubicBezTo>
                <a:cubicBezTo>
                  <a:pt x="2149" y="146"/>
                  <a:pt x="2157" y="146"/>
                  <a:pt x="2166" y="145"/>
                </a:cubicBezTo>
                <a:cubicBezTo>
                  <a:pt x="2187" y="143"/>
                  <a:pt x="2207" y="142"/>
                  <a:pt x="2228" y="141"/>
                </a:cubicBezTo>
                <a:cubicBezTo>
                  <a:pt x="2237" y="140"/>
                  <a:pt x="2247" y="139"/>
                  <a:pt x="2257" y="139"/>
                </a:cubicBezTo>
                <a:lnTo>
                  <a:pt x="2257" y="139"/>
                </a:lnTo>
                <a:cubicBezTo>
                  <a:pt x="2261" y="139"/>
                  <a:pt x="2265" y="139"/>
                  <a:pt x="2267" y="138"/>
                </a:cubicBezTo>
                <a:cubicBezTo>
                  <a:pt x="2292" y="138"/>
                  <a:pt x="2316" y="137"/>
                  <a:pt x="2341" y="137"/>
                </a:cubicBezTo>
                <a:cubicBezTo>
                  <a:pt x="2450" y="137"/>
                  <a:pt x="2559" y="142"/>
                  <a:pt x="2668" y="153"/>
                </a:cubicBezTo>
                <a:cubicBezTo>
                  <a:pt x="2699" y="156"/>
                  <a:pt x="2730" y="159"/>
                  <a:pt x="2759" y="163"/>
                </a:cubicBezTo>
                <a:cubicBezTo>
                  <a:pt x="2775" y="164"/>
                  <a:pt x="2790" y="167"/>
                  <a:pt x="2805" y="169"/>
                </a:cubicBezTo>
                <a:lnTo>
                  <a:pt x="2805" y="169"/>
                </a:lnTo>
                <a:cubicBezTo>
                  <a:pt x="2807" y="169"/>
                  <a:pt x="2809" y="169"/>
                  <a:pt x="2811" y="170"/>
                </a:cubicBezTo>
                <a:cubicBezTo>
                  <a:pt x="2821" y="170"/>
                  <a:pt x="2833" y="172"/>
                  <a:pt x="2844" y="174"/>
                </a:cubicBezTo>
                <a:cubicBezTo>
                  <a:pt x="2909" y="184"/>
                  <a:pt x="2976" y="197"/>
                  <a:pt x="3041" y="211"/>
                </a:cubicBezTo>
                <a:cubicBezTo>
                  <a:pt x="3170" y="238"/>
                  <a:pt x="3296" y="272"/>
                  <a:pt x="3420" y="313"/>
                </a:cubicBezTo>
                <a:cubicBezTo>
                  <a:pt x="3485" y="335"/>
                  <a:pt x="3531" y="351"/>
                  <a:pt x="3590" y="374"/>
                </a:cubicBezTo>
                <a:cubicBezTo>
                  <a:pt x="3652" y="398"/>
                  <a:pt x="3713" y="425"/>
                  <a:pt x="3774" y="453"/>
                </a:cubicBezTo>
                <a:cubicBezTo>
                  <a:pt x="3892" y="508"/>
                  <a:pt x="4007" y="569"/>
                  <a:pt x="4119" y="636"/>
                </a:cubicBezTo>
                <a:cubicBezTo>
                  <a:pt x="4341" y="770"/>
                  <a:pt x="4540" y="925"/>
                  <a:pt x="4724" y="1107"/>
                </a:cubicBezTo>
                <a:cubicBezTo>
                  <a:pt x="4813" y="1197"/>
                  <a:pt x="4897" y="1292"/>
                  <a:pt x="4975" y="1392"/>
                </a:cubicBezTo>
                <a:cubicBezTo>
                  <a:pt x="5146" y="1612"/>
                  <a:pt x="5280" y="1861"/>
                  <a:pt x="5355" y="2131"/>
                </a:cubicBezTo>
                <a:cubicBezTo>
                  <a:pt x="5428" y="2396"/>
                  <a:pt x="5442" y="2675"/>
                  <a:pt x="5393" y="2946"/>
                </a:cubicBezTo>
                <a:cubicBezTo>
                  <a:pt x="5346" y="3207"/>
                  <a:pt x="5248" y="3450"/>
                  <a:pt x="5110" y="3675"/>
                </a:cubicBezTo>
                <a:cubicBezTo>
                  <a:pt x="4968" y="3905"/>
                  <a:pt x="4802" y="4096"/>
                  <a:pt x="4598" y="4274"/>
                </a:cubicBezTo>
                <a:cubicBezTo>
                  <a:pt x="4573" y="4296"/>
                  <a:pt x="4547" y="4318"/>
                  <a:pt x="4521" y="4339"/>
                </a:cubicBezTo>
                <a:cubicBezTo>
                  <a:pt x="4511" y="4348"/>
                  <a:pt x="4500" y="4355"/>
                  <a:pt x="4490" y="4364"/>
                </a:cubicBezTo>
                <a:cubicBezTo>
                  <a:pt x="4485" y="4368"/>
                  <a:pt x="4479" y="4373"/>
                  <a:pt x="4474" y="4377"/>
                </a:cubicBezTo>
                <a:lnTo>
                  <a:pt x="4474" y="4377"/>
                </a:lnTo>
                <a:cubicBezTo>
                  <a:pt x="4470" y="4380"/>
                  <a:pt x="4459" y="4388"/>
                  <a:pt x="4458" y="4389"/>
                </a:cubicBezTo>
                <a:cubicBezTo>
                  <a:pt x="4406" y="4429"/>
                  <a:pt x="4354" y="4466"/>
                  <a:pt x="4300" y="4502"/>
                </a:cubicBezTo>
                <a:cubicBezTo>
                  <a:pt x="4246" y="4539"/>
                  <a:pt x="4192" y="4574"/>
                  <a:pt x="4136" y="4607"/>
                </a:cubicBezTo>
                <a:cubicBezTo>
                  <a:pt x="4110" y="4623"/>
                  <a:pt x="4084" y="4637"/>
                  <a:pt x="4057" y="4652"/>
                </a:cubicBezTo>
                <a:cubicBezTo>
                  <a:pt x="4043" y="4660"/>
                  <a:pt x="4028" y="4668"/>
                  <a:pt x="4013" y="4677"/>
                </a:cubicBezTo>
                <a:cubicBezTo>
                  <a:pt x="4011" y="4678"/>
                  <a:pt x="3998" y="4685"/>
                  <a:pt x="3998" y="4685"/>
                </a:cubicBezTo>
                <a:cubicBezTo>
                  <a:pt x="3998" y="4685"/>
                  <a:pt x="4001" y="4683"/>
                  <a:pt x="4008" y="4679"/>
                </a:cubicBezTo>
                <a:lnTo>
                  <a:pt x="4008" y="4679"/>
                </a:lnTo>
                <a:cubicBezTo>
                  <a:pt x="3997" y="4685"/>
                  <a:pt x="3988" y="4690"/>
                  <a:pt x="3978" y="4695"/>
                </a:cubicBezTo>
                <a:cubicBezTo>
                  <a:pt x="3862" y="4754"/>
                  <a:pt x="3742" y="4809"/>
                  <a:pt x="3619" y="4855"/>
                </a:cubicBezTo>
                <a:cubicBezTo>
                  <a:pt x="3606" y="4859"/>
                  <a:pt x="3593" y="4864"/>
                  <a:pt x="3580" y="4869"/>
                </a:cubicBezTo>
                <a:cubicBezTo>
                  <a:pt x="3572" y="4872"/>
                  <a:pt x="3564" y="4875"/>
                  <a:pt x="3556" y="4878"/>
                </a:cubicBezTo>
                <a:cubicBezTo>
                  <a:pt x="3554" y="4878"/>
                  <a:pt x="3547" y="4881"/>
                  <a:pt x="3543" y="4883"/>
                </a:cubicBezTo>
                <a:lnTo>
                  <a:pt x="3543" y="4883"/>
                </a:lnTo>
                <a:cubicBezTo>
                  <a:pt x="3515" y="4893"/>
                  <a:pt x="3486" y="4901"/>
                  <a:pt x="3457" y="4911"/>
                </a:cubicBezTo>
                <a:cubicBezTo>
                  <a:pt x="3393" y="4930"/>
                  <a:pt x="3329" y="4948"/>
                  <a:pt x="3264" y="4964"/>
                </a:cubicBezTo>
                <a:cubicBezTo>
                  <a:pt x="3234" y="4972"/>
                  <a:pt x="3205" y="4978"/>
                  <a:pt x="3174" y="4985"/>
                </a:cubicBezTo>
                <a:cubicBezTo>
                  <a:pt x="3158" y="4988"/>
                  <a:pt x="3142" y="4992"/>
                  <a:pt x="3125" y="4995"/>
                </a:cubicBezTo>
                <a:cubicBezTo>
                  <a:pt x="3124" y="4995"/>
                  <a:pt x="3120" y="4996"/>
                  <a:pt x="3116" y="4997"/>
                </a:cubicBezTo>
                <a:lnTo>
                  <a:pt x="3116" y="4997"/>
                </a:lnTo>
                <a:cubicBezTo>
                  <a:pt x="3110" y="4998"/>
                  <a:pt x="3103" y="4999"/>
                  <a:pt x="3096" y="5001"/>
                </a:cubicBezTo>
                <a:cubicBezTo>
                  <a:pt x="3031" y="5012"/>
                  <a:pt x="2965" y="5022"/>
                  <a:pt x="2899" y="5030"/>
                </a:cubicBezTo>
                <a:cubicBezTo>
                  <a:pt x="2833" y="5037"/>
                  <a:pt x="2766" y="5043"/>
                  <a:pt x="2700" y="5045"/>
                </a:cubicBezTo>
                <a:cubicBezTo>
                  <a:pt x="2694" y="5045"/>
                  <a:pt x="2689" y="5046"/>
                  <a:pt x="2683" y="5046"/>
                </a:cubicBezTo>
                <a:cubicBezTo>
                  <a:pt x="2683" y="5046"/>
                  <a:pt x="2683" y="5046"/>
                  <a:pt x="2683" y="5046"/>
                </a:cubicBezTo>
                <a:lnTo>
                  <a:pt x="2683" y="5046"/>
                </a:lnTo>
                <a:cubicBezTo>
                  <a:pt x="2681" y="5046"/>
                  <a:pt x="2679" y="5046"/>
                  <a:pt x="2676" y="5046"/>
                </a:cubicBezTo>
                <a:cubicBezTo>
                  <a:pt x="2660" y="5047"/>
                  <a:pt x="2643" y="5047"/>
                  <a:pt x="2627" y="5047"/>
                </a:cubicBezTo>
                <a:cubicBezTo>
                  <a:pt x="2610" y="5047"/>
                  <a:pt x="2593" y="5048"/>
                  <a:pt x="2577" y="5048"/>
                </a:cubicBezTo>
                <a:cubicBezTo>
                  <a:pt x="2560" y="5048"/>
                  <a:pt x="2544" y="5047"/>
                  <a:pt x="2527" y="5047"/>
                </a:cubicBezTo>
                <a:cubicBezTo>
                  <a:pt x="2461" y="5045"/>
                  <a:pt x="2395" y="5041"/>
                  <a:pt x="2329" y="5035"/>
                </a:cubicBezTo>
                <a:cubicBezTo>
                  <a:pt x="2298" y="5031"/>
                  <a:pt x="2269" y="5028"/>
                  <a:pt x="2238" y="5024"/>
                </a:cubicBezTo>
                <a:cubicBezTo>
                  <a:pt x="2237" y="5024"/>
                  <a:pt x="2236" y="5024"/>
                  <a:pt x="2235" y="5024"/>
                </a:cubicBezTo>
                <a:lnTo>
                  <a:pt x="2235" y="5024"/>
                </a:lnTo>
                <a:cubicBezTo>
                  <a:pt x="2236" y="5024"/>
                  <a:pt x="2238" y="5024"/>
                  <a:pt x="2238" y="5024"/>
                </a:cubicBezTo>
                <a:cubicBezTo>
                  <a:pt x="2239" y="5024"/>
                  <a:pt x="2237" y="5024"/>
                  <a:pt x="2229" y="5023"/>
                </a:cubicBezTo>
                <a:cubicBezTo>
                  <a:pt x="2221" y="5022"/>
                  <a:pt x="2213" y="5021"/>
                  <a:pt x="2205" y="5019"/>
                </a:cubicBezTo>
                <a:cubicBezTo>
                  <a:pt x="2188" y="5016"/>
                  <a:pt x="2172" y="5014"/>
                  <a:pt x="2155" y="5011"/>
                </a:cubicBezTo>
                <a:cubicBezTo>
                  <a:pt x="2027" y="4988"/>
                  <a:pt x="1900" y="4956"/>
                  <a:pt x="1776" y="4913"/>
                </a:cubicBezTo>
                <a:cubicBezTo>
                  <a:pt x="1740" y="4901"/>
                  <a:pt x="1727" y="4897"/>
                  <a:pt x="1693" y="4883"/>
                </a:cubicBezTo>
                <a:cubicBezTo>
                  <a:pt x="1664" y="4871"/>
                  <a:pt x="1634" y="4859"/>
                  <a:pt x="1605" y="4846"/>
                </a:cubicBezTo>
                <a:cubicBezTo>
                  <a:pt x="1549" y="4822"/>
                  <a:pt x="1495" y="4795"/>
                  <a:pt x="1442" y="4765"/>
                </a:cubicBezTo>
                <a:cubicBezTo>
                  <a:pt x="1389" y="4736"/>
                  <a:pt x="1338" y="4706"/>
                  <a:pt x="1288" y="4672"/>
                </a:cubicBezTo>
                <a:cubicBezTo>
                  <a:pt x="1265" y="4657"/>
                  <a:pt x="1242" y="4641"/>
                  <a:pt x="1219" y="4624"/>
                </a:cubicBezTo>
                <a:cubicBezTo>
                  <a:pt x="1190" y="4604"/>
                  <a:pt x="1172" y="4590"/>
                  <a:pt x="1148" y="4572"/>
                </a:cubicBezTo>
                <a:cubicBezTo>
                  <a:pt x="962" y="4425"/>
                  <a:pt x="801" y="4249"/>
                  <a:pt x="667" y="4054"/>
                </a:cubicBezTo>
                <a:cubicBezTo>
                  <a:pt x="405" y="3670"/>
                  <a:pt x="254" y="3205"/>
                  <a:pt x="240" y="2736"/>
                </a:cubicBezTo>
                <a:cubicBezTo>
                  <a:pt x="224" y="2195"/>
                  <a:pt x="405" y="1643"/>
                  <a:pt x="700" y="1188"/>
                </a:cubicBezTo>
                <a:cubicBezTo>
                  <a:pt x="739" y="1128"/>
                  <a:pt x="779" y="1071"/>
                  <a:pt x="821" y="1015"/>
                </a:cubicBezTo>
                <a:cubicBezTo>
                  <a:pt x="864" y="958"/>
                  <a:pt x="904" y="908"/>
                  <a:pt x="944" y="861"/>
                </a:cubicBezTo>
                <a:cubicBezTo>
                  <a:pt x="1033" y="758"/>
                  <a:pt x="1128" y="660"/>
                  <a:pt x="1230" y="570"/>
                </a:cubicBezTo>
                <a:cubicBezTo>
                  <a:pt x="1333" y="480"/>
                  <a:pt x="1423" y="411"/>
                  <a:pt x="1547" y="336"/>
                </a:cubicBezTo>
                <a:cubicBezTo>
                  <a:pt x="1574" y="319"/>
                  <a:pt x="1602" y="303"/>
                  <a:pt x="1630" y="288"/>
                </a:cubicBezTo>
                <a:lnTo>
                  <a:pt x="1630" y="288"/>
                </a:lnTo>
                <a:cubicBezTo>
                  <a:pt x="1629" y="288"/>
                  <a:pt x="1628" y="289"/>
                  <a:pt x="1628" y="289"/>
                </a:cubicBezTo>
                <a:cubicBezTo>
                  <a:pt x="1628" y="289"/>
                  <a:pt x="1629" y="288"/>
                  <a:pt x="1632" y="287"/>
                </a:cubicBezTo>
                <a:lnTo>
                  <a:pt x="1632" y="287"/>
                </a:lnTo>
                <a:cubicBezTo>
                  <a:pt x="1631" y="287"/>
                  <a:pt x="1630" y="288"/>
                  <a:pt x="1630" y="288"/>
                </a:cubicBezTo>
                <a:lnTo>
                  <a:pt x="1630" y="288"/>
                </a:lnTo>
                <a:cubicBezTo>
                  <a:pt x="1632" y="287"/>
                  <a:pt x="1638" y="284"/>
                  <a:pt x="1638" y="284"/>
                </a:cubicBezTo>
                <a:lnTo>
                  <a:pt x="1638" y="284"/>
                </a:lnTo>
                <a:cubicBezTo>
                  <a:pt x="1638" y="284"/>
                  <a:pt x="1637" y="284"/>
                  <a:pt x="1637" y="284"/>
                </a:cubicBezTo>
                <a:lnTo>
                  <a:pt x="1637" y="284"/>
                </a:lnTo>
                <a:cubicBezTo>
                  <a:pt x="1637" y="284"/>
                  <a:pt x="1637" y="284"/>
                  <a:pt x="1637" y="284"/>
                </a:cubicBezTo>
                <a:cubicBezTo>
                  <a:pt x="1645" y="281"/>
                  <a:pt x="1653" y="276"/>
                  <a:pt x="1661" y="273"/>
                </a:cubicBezTo>
                <a:cubicBezTo>
                  <a:pt x="1678" y="263"/>
                  <a:pt x="1697" y="254"/>
                  <a:pt x="1715" y="246"/>
                </a:cubicBezTo>
                <a:cubicBezTo>
                  <a:pt x="1745" y="232"/>
                  <a:pt x="1774" y="220"/>
                  <a:pt x="1803" y="208"/>
                </a:cubicBezTo>
                <a:cubicBezTo>
                  <a:pt x="1819" y="202"/>
                  <a:pt x="1834" y="196"/>
                  <a:pt x="1850" y="190"/>
                </a:cubicBezTo>
                <a:lnTo>
                  <a:pt x="1850" y="190"/>
                </a:lnTo>
                <a:cubicBezTo>
                  <a:pt x="1851" y="190"/>
                  <a:pt x="1854" y="189"/>
                  <a:pt x="1857" y="188"/>
                </a:cubicBezTo>
                <a:cubicBezTo>
                  <a:pt x="1866" y="185"/>
                  <a:pt x="1874" y="183"/>
                  <a:pt x="1883" y="180"/>
                </a:cubicBezTo>
                <a:lnTo>
                  <a:pt x="1883" y="180"/>
                </a:lnTo>
                <a:cubicBezTo>
                  <a:pt x="1883" y="180"/>
                  <a:pt x="1883" y="180"/>
                  <a:pt x="1883" y="180"/>
                </a:cubicBezTo>
                <a:cubicBezTo>
                  <a:pt x="1882" y="180"/>
                  <a:pt x="1892" y="176"/>
                  <a:pt x="1903" y="171"/>
                </a:cubicBezTo>
                <a:lnTo>
                  <a:pt x="1903" y="171"/>
                </a:lnTo>
                <a:cubicBezTo>
                  <a:pt x="1928" y="168"/>
                  <a:pt x="1953" y="159"/>
                  <a:pt x="1977" y="152"/>
                </a:cubicBezTo>
                <a:cubicBezTo>
                  <a:pt x="1994" y="149"/>
                  <a:pt x="2010" y="144"/>
                  <a:pt x="2027" y="141"/>
                </a:cubicBezTo>
                <a:cubicBezTo>
                  <a:pt x="2037" y="138"/>
                  <a:pt x="2047" y="136"/>
                  <a:pt x="2057" y="135"/>
                </a:cubicBezTo>
                <a:lnTo>
                  <a:pt x="2057" y="135"/>
                </a:lnTo>
                <a:cubicBezTo>
                  <a:pt x="2052" y="136"/>
                  <a:pt x="2050" y="136"/>
                  <a:pt x="2050" y="136"/>
                </a:cubicBezTo>
                <a:cubicBezTo>
                  <a:pt x="2051" y="136"/>
                  <a:pt x="2073" y="132"/>
                  <a:pt x="2078" y="131"/>
                </a:cubicBezTo>
                <a:close/>
                <a:moveTo>
                  <a:pt x="2151" y="1"/>
                </a:moveTo>
                <a:cubicBezTo>
                  <a:pt x="2104" y="1"/>
                  <a:pt x="2055" y="13"/>
                  <a:pt x="2011" y="22"/>
                </a:cubicBezTo>
                <a:cubicBezTo>
                  <a:pt x="1979" y="29"/>
                  <a:pt x="1943" y="34"/>
                  <a:pt x="1912" y="47"/>
                </a:cubicBezTo>
                <a:cubicBezTo>
                  <a:pt x="1912" y="47"/>
                  <a:pt x="1912" y="47"/>
                  <a:pt x="1911" y="47"/>
                </a:cubicBezTo>
                <a:lnTo>
                  <a:pt x="1911" y="47"/>
                </a:lnTo>
                <a:cubicBezTo>
                  <a:pt x="1899" y="49"/>
                  <a:pt x="1886" y="51"/>
                  <a:pt x="1873" y="54"/>
                </a:cubicBezTo>
                <a:cubicBezTo>
                  <a:pt x="1855" y="59"/>
                  <a:pt x="1838" y="66"/>
                  <a:pt x="1821" y="75"/>
                </a:cubicBezTo>
                <a:lnTo>
                  <a:pt x="1821" y="75"/>
                </a:lnTo>
                <a:cubicBezTo>
                  <a:pt x="1397" y="219"/>
                  <a:pt x="1038" y="505"/>
                  <a:pt x="751" y="846"/>
                </a:cubicBezTo>
                <a:cubicBezTo>
                  <a:pt x="452" y="1202"/>
                  <a:pt x="226" y="1616"/>
                  <a:pt x="111" y="2068"/>
                </a:cubicBezTo>
                <a:cubicBezTo>
                  <a:pt x="11" y="2461"/>
                  <a:pt x="0" y="2873"/>
                  <a:pt x="91" y="3268"/>
                </a:cubicBezTo>
                <a:cubicBezTo>
                  <a:pt x="176" y="3639"/>
                  <a:pt x="346" y="3993"/>
                  <a:pt x="584" y="4290"/>
                </a:cubicBezTo>
                <a:cubicBezTo>
                  <a:pt x="827" y="4592"/>
                  <a:pt x="1145" y="4835"/>
                  <a:pt x="1504" y="4981"/>
                </a:cubicBezTo>
                <a:cubicBezTo>
                  <a:pt x="1830" y="5114"/>
                  <a:pt x="2179" y="5175"/>
                  <a:pt x="2529" y="5175"/>
                </a:cubicBezTo>
                <a:cubicBezTo>
                  <a:pt x="2613" y="5175"/>
                  <a:pt x="2697" y="5172"/>
                  <a:pt x="2781" y="5165"/>
                </a:cubicBezTo>
                <a:cubicBezTo>
                  <a:pt x="3212" y="5129"/>
                  <a:pt x="3637" y="5004"/>
                  <a:pt x="4023" y="4812"/>
                </a:cubicBezTo>
                <a:cubicBezTo>
                  <a:pt x="4409" y="4619"/>
                  <a:pt x="4768" y="4361"/>
                  <a:pt x="5050" y="4034"/>
                </a:cubicBezTo>
                <a:cubicBezTo>
                  <a:pt x="5334" y="3705"/>
                  <a:pt x="5546" y="3307"/>
                  <a:pt x="5613" y="2874"/>
                </a:cubicBezTo>
                <a:cubicBezTo>
                  <a:pt x="5647" y="2651"/>
                  <a:pt x="5642" y="2421"/>
                  <a:pt x="5597" y="2201"/>
                </a:cubicBezTo>
                <a:cubicBezTo>
                  <a:pt x="5552" y="1983"/>
                  <a:pt x="5468" y="1776"/>
                  <a:pt x="5357" y="1583"/>
                </a:cubicBezTo>
                <a:cubicBezTo>
                  <a:pt x="5302" y="1487"/>
                  <a:pt x="5239" y="1395"/>
                  <a:pt x="5170" y="1306"/>
                </a:cubicBezTo>
                <a:cubicBezTo>
                  <a:pt x="5170" y="1306"/>
                  <a:pt x="5170" y="1306"/>
                  <a:pt x="5170" y="1306"/>
                </a:cubicBezTo>
                <a:lnTo>
                  <a:pt x="5170" y="1306"/>
                </a:lnTo>
                <a:cubicBezTo>
                  <a:pt x="4904" y="967"/>
                  <a:pt x="4567" y="686"/>
                  <a:pt x="4192" y="474"/>
                </a:cubicBezTo>
                <a:cubicBezTo>
                  <a:pt x="3813" y="261"/>
                  <a:pt x="3393" y="116"/>
                  <a:pt x="2963" y="52"/>
                </a:cubicBezTo>
                <a:cubicBezTo>
                  <a:pt x="2784" y="25"/>
                  <a:pt x="2605" y="11"/>
                  <a:pt x="2426" y="11"/>
                </a:cubicBezTo>
                <a:cubicBezTo>
                  <a:pt x="2361" y="11"/>
                  <a:pt x="2296" y="13"/>
                  <a:pt x="2230" y="17"/>
                </a:cubicBezTo>
                <a:lnTo>
                  <a:pt x="2230" y="17"/>
                </a:lnTo>
                <a:cubicBezTo>
                  <a:pt x="2205" y="5"/>
                  <a:pt x="2178" y="1"/>
                  <a:pt x="2151" y="1"/>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5" name="Google Shape;95;p7"/>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35672839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dk2"/>
        </a:solidFill>
        <a:effectLst/>
      </p:bgPr>
    </p:bg>
    <p:spTree>
      <p:nvGrpSpPr>
        <p:cNvPr id="1" name="Shape 96"/>
        <p:cNvGrpSpPr/>
        <p:nvPr/>
      </p:nvGrpSpPr>
      <p:grpSpPr>
        <a:xfrm>
          <a:off x="0" y="0"/>
          <a:ext cx="0" cy="0"/>
          <a:chOff x="0" y="0"/>
          <a:chExt cx="0" cy="0"/>
        </a:xfrm>
      </p:grpSpPr>
      <p:sp>
        <p:nvSpPr>
          <p:cNvPr id="97" name="Google Shape;97;p8"/>
          <p:cNvSpPr txBox="1">
            <a:spLocks noGrp="1"/>
          </p:cNvSpPr>
          <p:nvPr>
            <p:ph type="title"/>
          </p:nvPr>
        </p:nvSpPr>
        <p:spPr>
          <a:xfrm>
            <a:off x="1539933" y="2812067"/>
            <a:ext cx="9124800" cy="765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3600"/>
              <a:buNone/>
              <a:defRPr b="1">
                <a:solidFill>
                  <a:schemeClr val="accent5"/>
                </a:solidFill>
                <a:latin typeface="Source Sans Pro"/>
                <a:ea typeface="Source Sans Pro"/>
                <a:cs typeface="Source Sans Pro"/>
                <a:sym typeface="Source Sans Pro"/>
              </a:defRPr>
            </a:lvl1pPr>
            <a:lvl2pPr lvl="1" rtl="0">
              <a:spcBef>
                <a:spcPts val="0"/>
              </a:spcBef>
              <a:spcAft>
                <a:spcPts val="0"/>
              </a:spcAft>
              <a:buSzPts val="2800"/>
              <a:buNone/>
              <a:defRPr>
                <a:latin typeface="Source Sans Pro"/>
                <a:ea typeface="Source Sans Pro"/>
                <a:cs typeface="Source Sans Pro"/>
                <a:sym typeface="Source Sans Pro"/>
              </a:defRPr>
            </a:lvl2pPr>
            <a:lvl3pPr lvl="2" rtl="0">
              <a:spcBef>
                <a:spcPts val="0"/>
              </a:spcBef>
              <a:spcAft>
                <a:spcPts val="0"/>
              </a:spcAft>
              <a:buSzPts val="2800"/>
              <a:buNone/>
              <a:defRPr>
                <a:latin typeface="Source Sans Pro"/>
                <a:ea typeface="Source Sans Pro"/>
                <a:cs typeface="Source Sans Pro"/>
                <a:sym typeface="Source Sans Pro"/>
              </a:defRPr>
            </a:lvl3pPr>
            <a:lvl4pPr lvl="3" rtl="0">
              <a:spcBef>
                <a:spcPts val="0"/>
              </a:spcBef>
              <a:spcAft>
                <a:spcPts val="0"/>
              </a:spcAft>
              <a:buSzPts val="2800"/>
              <a:buNone/>
              <a:defRPr>
                <a:latin typeface="Source Sans Pro"/>
                <a:ea typeface="Source Sans Pro"/>
                <a:cs typeface="Source Sans Pro"/>
                <a:sym typeface="Source Sans Pro"/>
              </a:defRPr>
            </a:lvl4pPr>
            <a:lvl5pPr lvl="4" rtl="0">
              <a:spcBef>
                <a:spcPts val="0"/>
              </a:spcBef>
              <a:spcAft>
                <a:spcPts val="0"/>
              </a:spcAft>
              <a:buSzPts val="2800"/>
              <a:buNone/>
              <a:defRPr>
                <a:latin typeface="Source Sans Pro"/>
                <a:ea typeface="Source Sans Pro"/>
                <a:cs typeface="Source Sans Pro"/>
                <a:sym typeface="Source Sans Pro"/>
              </a:defRPr>
            </a:lvl5pPr>
            <a:lvl6pPr lvl="5" rtl="0">
              <a:spcBef>
                <a:spcPts val="0"/>
              </a:spcBef>
              <a:spcAft>
                <a:spcPts val="0"/>
              </a:spcAft>
              <a:buSzPts val="2800"/>
              <a:buNone/>
              <a:defRPr>
                <a:latin typeface="Source Sans Pro"/>
                <a:ea typeface="Source Sans Pro"/>
                <a:cs typeface="Source Sans Pro"/>
                <a:sym typeface="Source Sans Pro"/>
              </a:defRPr>
            </a:lvl6pPr>
            <a:lvl7pPr lvl="6" rtl="0">
              <a:spcBef>
                <a:spcPts val="0"/>
              </a:spcBef>
              <a:spcAft>
                <a:spcPts val="0"/>
              </a:spcAft>
              <a:buSzPts val="2800"/>
              <a:buNone/>
              <a:defRPr>
                <a:latin typeface="Source Sans Pro"/>
                <a:ea typeface="Source Sans Pro"/>
                <a:cs typeface="Source Sans Pro"/>
                <a:sym typeface="Source Sans Pro"/>
              </a:defRPr>
            </a:lvl7pPr>
            <a:lvl8pPr lvl="7" rtl="0">
              <a:spcBef>
                <a:spcPts val="0"/>
              </a:spcBef>
              <a:spcAft>
                <a:spcPts val="0"/>
              </a:spcAft>
              <a:buSzPts val="2800"/>
              <a:buNone/>
              <a:defRPr>
                <a:latin typeface="Source Sans Pro"/>
                <a:ea typeface="Source Sans Pro"/>
                <a:cs typeface="Source Sans Pro"/>
                <a:sym typeface="Source Sans Pro"/>
              </a:defRPr>
            </a:lvl8pPr>
            <a:lvl9pPr lvl="8" rtl="0">
              <a:spcBef>
                <a:spcPts val="0"/>
              </a:spcBef>
              <a:spcAft>
                <a:spcPts val="0"/>
              </a:spcAft>
              <a:buSzPts val="2800"/>
              <a:buNone/>
              <a:defRPr>
                <a:latin typeface="Source Sans Pro"/>
                <a:ea typeface="Source Sans Pro"/>
                <a:cs typeface="Source Sans Pro"/>
                <a:sym typeface="Source Sans Pro"/>
              </a:defRPr>
            </a:lvl9pPr>
          </a:lstStyle>
          <a:p>
            <a:endParaRPr/>
          </a:p>
        </p:txBody>
      </p:sp>
      <p:sp>
        <p:nvSpPr>
          <p:cNvPr id="98" name="Google Shape;98;p8"/>
          <p:cNvSpPr/>
          <p:nvPr/>
        </p:nvSpPr>
        <p:spPr>
          <a:xfrm rot="10800000">
            <a:off x="8546181" y="2559787"/>
            <a:ext cx="3645820" cy="4298212"/>
          </a:xfrm>
          <a:custGeom>
            <a:avLst/>
            <a:gdLst/>
            <a:ahLst/>
            <a:cxnLst/>
            <a:rect l="l" t="t" r="r" b="b"/>
            <a:pathLst>
              <a:path w="30602" h="36078" extrusionOk="0">
                <a:moveTo>
                  <a:pt x="1" y="0"/>
                </a:moveTo>
                <a:lnTo>
                  <a:pt x="1" y="36078"/>
                </a:lnTo>
                <a:cubicBezTo>
                  <a:pt x="16901" y="36078"/>
                  <a:pt x="14666" y="11388"/>
                  <a:pt x="3060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9" name="Google Shape;99;p8"/>
          <p:cNvSpPr/>
          <p:nvPr/>
        </p:nvSpPr>
        <p:spPr>
          <a:xfrm rot="10800000">
            <a:off x="0" y="1"/>
            <a:ext cx="978791" cy="1004228"/>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00" name="Google Shape;100;p8"/>
          <p:cNvGrpSpPr/>
          <p:nvPr/>
        </p:nvGrpSpPr>
        <p:grpSpPr>
          <a:xfrm>
            <a:off x="350630" y="5853783"/>
            <a:ext cx="744924" cy="878907"/>
            <a:chOff x="317700" y="162913"/>
            <a:chExt cx="664399" cy="753177"/>
          </a:xfrm>
        </p:grpSpPr>
        <p:sp>
          <p:nvSpPr>
            <p:cNvPr id="101" name="Google Shape;101;p8"/>
            <p:cNvSpPr/>
            <p:nvPr/>
          </p:nvSpPr>
          <p:spPr>
            <a:xfrm>
              <a:off x="501452" y="162913"/>
              <a:ext cx="480648" cy="461102"/>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 name="Google Shape;102;p8"/>
            <p:cNvSpPr/>
            <p:nvPr/>
          </p:nvSpPr>
          <p:spPr>
            <a:xfrm>
              <a:off x="317700" y="654293"/>
              <a:ext cx="274872" cy="261796"/>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03" name="Google Shape;103;p8"/>
          <p:cNvSpPr txBox="1">
            <a:spLocks noGrp="1"/>
          </p:cNvSpPr>
          <p:nvPr>
            <p:ph type="subTitle" idx="1"/>
          </p:nvPr>
        </p:nvSpPr>
        <p:spPr>
          <a:xfrm>
            <a:off x="3845867" y="4043133"/>
            <a:ext cx="4500400" cy="878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400"/>
              <a:buNone/>
              <a:defRPr>
                <a:solidFill>
                  <a:schemeClr val="lt1"/>
                </a:solidFill>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grpSp>
        <p:nvGrpSpPr>
          <p:cNvPr id="104" name="Google Shape;104;p8"/>
          <p:cNvGrpSpPr/>
          <p:nvPr/>
        </p:nvGrpSpPr>
        <p:grpSpPr>
          <a:xfrm>
            <a:off x="5775317" y="3787230"/>
            <a:ext cx="696953" cy="130917"/>
            <a:chOff x="6335000" y="2972225"/>
            <a:chExt cx="743867" cy="139750"/>
          </a:xfrm>
        </p:grpSpPr>
        <p:sp>
          <p:nvSpPr>
            <p:cNvPr id="105" name="Google Shape;105;p8"/>
            <p:cNvSpPr/>
            <p:nvPr/>
          </p:nvSpPr>
          <p:spPr>
            <a:xfrm>
              <a:off x="6335000" y="2972225"/>
              <a:ext cx="743867" cy="54069"/>
            </a:xfrm>
            <a:custGeom>
              <a:avLst/>
              <a:gdLst/>
              <a:ahLst/>
              <a:cxnLst/>
              <a:rect l="l" t="t" r="r" b="b"/>
              <a:pathLst>
                <a:path w="6824" h="496" extrusionOk="0">
                  <a:moveTo>
                    <a:pt x="220" y="1"/>
                  </a:moveTo>
                  <a:cubicBezTo>
                    <a:pt x="147" y="1"/>
                    <a:pt x="73" y="68"/>
                    <a:pt x="1" y="105"/>
                  </a:cubicBezTo>
                  <a:cubicBezTo>
                    <a:pt x="56" y="170"/>
                    <a:pt x="103" y="280"/>
                    <a:pt x="169" y="293"/>
                  </a:cubicBezTo>
                  <a:cubicBezTo>
                    <a:pt x="390" y="336"/>
                    <a:pt x="617" y="353"/>
                    <a:pt x="843" y="365"/>
                  </a:cubicBezTo>
                  <a:cubicBezTo>
                    <a:pt x="1720" y="411"/>
                    <a:pt x="2596" y="452"/>
                    <a:pt x="3473" y="496"/>
                  </a:cubicBezTo>
                  <a:cubicBezTo>
                    <a:pt x="3474" y="472"/>
                    <a:pt x="3476" y="449"/>
                    <a:pt x="3477" y="425"/>
                  </a:cubicBezTo>
                  <a:cubicBezTo>
                    <a:pt x="4506" y="437"/>
                    <a:pt x="5535" y="452"/>
                    <a:pt x="6564" y="454"/>
                  </a:cubicBezTo>
                  <a:cubicBezTo>
                    <a:pt x="6564" y="454"/>
                    <a:pt x="6565" y="454"/>
                    <a:pt x="6565" y="454"/>
                  </a:cubicBezTo>
                  <a:cubicBezTo>
                    <a:pt x="6651" y="454"/>
                    <a:pt x="6737" y="365"/>
                    <a:pt x="6823" y="316"/>
                  </a:cubicBezTo>
                  <a:cubicBezTo>
                    <a:pt x="6736" y="266"/>
                    <a:pt x="6649" y="175"/>
                    <a:pt x="6560" y="173"/>
                  </a:cubicBezTo>
                  <a:cubicBezTo>
                    <a:pt x="5569" y="147"/>
                    <a:pt x="4578" y="144"/>
                    <a:pt x="3587" y="117"/>
                  </a:cubicBezTo>
                  <a:cubicBezTo>
                    <a:pt x="2465" y="86"/>
                    <a:pt x="1343" y="35"/>
                    <a:pt x="222" y="1"/>
                  </a:cubicBezTo>
                  <a:cubicBezTo>
                    <a:pt x="221" y="1"/>
                    <a:pt x="221"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8"/>
            <p:cNvSpPr/>
            <p:nvPr/>
          </p:nvSpPr>
          <p:spPr>
            <a:xfrm>
              <a:off x="6549201" y="3065101"/>
              <a:ext cx="360379" cy="46874"/>
            </a:xfrm>
            <a:custGeom>
              <a:avLst/>
              <a:gdLst/>
              <a:ahLst/>
              <a:cxnLst/>
              <a:rect l="l" t="t" r="r" b="b"/>
              <a:pathLst>
                <a:path w="3306" h="430" extrusionOk="0">
                  <a:moveTo>
                    <a:pt x="220" y="1"/>
                  </a:moveTo>
                  <a:cubicBezTo>
                    <a:pt x="149" y="1"/>
                    <a:pt x="74" y="72"/>
                    <a:pt x="1" y="110"/>
                  </a:cubicBezTo>
                  <a:cubicBezTo>
                    <a:pt x="59" y="172"/>
                    <a:pt x="105" y="254"/>
                    <a:pt x="176" y="290"/>
                  </a:cubicBezTo>
                  <a:cubicBezTo>
                    <a:pt x="256" y="329"/>
                    <a:pt x="357" y="337"/>
                    <a:pt x="451" y="342"/>
                  </a:cubicBezTo>
                  <a:cubicBezTo>
                    <a:pt x="864" y="367"/>
                    <a:pt x="1278" y="385"/>
                    <a:pt x="1691" y="405"/>
                  </a:cubicBezTo>
                  <a:cubicBezTo>
                    <a:pt x="1692" y="394"/>
                    <a:pt x="1693" y="383"/>
                    <a:pt x="1693" y="372"/>
                  </a:cubicBezTo>
                  <a:cubicBezTo>
                    <a:pt x="2136" y="394"/>
                    <a:pt x="2578" y="425"/>
                    <a:pt x="3019" y="430"/>
                  </a:cubicBezTo>
                  <a:cubicBezTo>
                    <a:pt x="3020" y="430"/>
                    <a:pt x="3020" y="430"/>
                    <a:pt x="3021" y="430"/>
                  </a:cubicBezTo>
                  <a:cubicBezTo>
                    <a:pt x="3115" y="430"/>
                    <a:pt x="3210" y="335"/>
                    <a:pt x="3306" y="284"/>
                  </a:cubicBezTo>
                  <a:cubicBezTo>
                    <a:pt x="3209" y="232"/>
                    <a:pt x="3113" y="182"/>
                    <a:pt x="3016" y="131"/>
                  </a:cubicBezTo>
                  <a:cubicBezTo>
                    <a:pt x="3012" y="129"/>
                    <a:pt x="3008" y="128"/>
                    <a:pt x="3004" y="128"/>
                  </a:cubicBezTo>
                  <a:cubicBezTo>
                    <a:pt x="2999" y="128"/>
                    <a:pt x="2993" y="129"/>
                    <a:pt x="2988" y="129"/>
                  </a:cubicBezTo>
                  <a:cubicBezTo>
                    <a:pt x="2067" y="85"/>
                    <a:pt x="1147" y="37"/>
                    <a:pt x="225" y="1"/>
                  </a:cubicBezTo>
                  <a:cubicBezTo>
                    <a:pt x="224" y="1"/>
                    <a:pt x="222"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5456588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07"/>
        <p:cNvGrpSpPr/>
        <p:nvPr/>
      </p:nvGrpSpPr>
      <p:grpSpPr>
        <a:xfrm>
          <a:off x="0" y="0"/>
          <a:ext cx="0" cy="0"/>
          <a:chOff x="0" y="0"/>
          <a:chExt cx="0" cy="0"/>
        </a:xfrm>
      </p:grpSpPr>
      <p:grpSp>
        <p:nvGrpSpPr>
          <p:cNvPr id="108" name="Google Shape;108;p9"/>
          <p:cNvGrpSpPr/>
          <p:nvPr/>
        </p:nvGrpSpPr>
        <p:grpSpPr>
          <a:xfrm>
            <a:off x="4142011" y="-93433"/>
            <a:ext cx="8049656" cy="6951533"/>
            <a:chOff x="3106508" y="-70075"/>
            <a:chExt cx="6037242" cy="5213650"/>
          </a:xfrm>
        </p:grpSpPr>
        <p:sp>
          <p:nvSpPr>
            <p:cNvPr id="109" name="Google Shape;109;p9"/>
            <p:cNvSpPr/>
            <p:nvPr/>
          </p:nvSpPr>
          <p:spPr>
            <a:xfrm>
              <a:off x="7393250" y="-70075"/>
              <a:ext cx="1750500" cy="521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 name="Google Shape;110;p9"/>
            <p:cNvSpPr/>
            <p:nvPr/>
          </p:nvSpPr>
          <p:spPr>
            <a:xfrm rot="10800000">
              <a:off x="3106508" y="-69876"/>
              <a:ext cx="4422142" cy="5213451"/>
            </a:xfrm>
            <a:custGeom>
              <a:avLst/>
              <a:gdLst/>
              <a:ahLst/>
              <a:cxnLst/>
              <a:rect l="l" t="t" r="r" b="b"/>
              <a:pathLst>
                <a:path w="30602" h="36078" extrusionOk="0">
                  <a:moveTo>
                    <a:pt x="1" y="0"/>
                  </a:moveTo>
                  <a:lnTo>
                    <a:pt x="1" y="36078"/>
                  </a:lnTo>
                  <a:cubicBezTo>
                    <a:pt x="16901" y="36078"/>
                    <a:pt x="14666" y="11388"/>
                    <a:pt x="30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1" name="Google Shape;111;p9"/>
          <p:cNvSpPr/>
          <p:nvPr/>
        </p:nvSpPr>
        <p:spPr>
          <a:xfrm>
            <a:off x="-203199" y="3876767"/>
            <a:ext cx="3065660" cy="2981224"/>
          </a:xfrm>
          <a:custGeom>
            <a:avLst/>
            <a:gdLst/>
            <a:ahLst/>
            <a:cxnLst/>
            <a:rect l="l" t="t" r="r" b="b"/>
            <a:pathLst>
              <a:path w="13942" h="13558" extrusionOk="0">
                <a:moveTo>
                  <a:pt x="1" y="0"/>
                </a:moveTo>
                <a:lnTo>
                  <a:pt x="1" y="13558"/>
                </a:lnTo>
                <a:lnTo>
                  <a:pt x="13942" y="13558"/>
                </a:lnTo>
                <a:cubicBezTo>
                  <a:pt x="6819" y="1780"/>
                  <a:pt x="1" y="0"/>
                  <a:pt x="1" y="0"/>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2" name="Google Shape;112;p9"/>
          <p:cNvSpPr txBox="1">
            <a:spLocks noGrp="1"/>
          </p:cNvSpPr>
          <p:nvPr>
            <p:ph type="title"/>
          </p:nvPr>
        </p:nvSpPr>
        <p:spPr>
          <a:xfrm>
            <a:off x="950967" y="1878000"/>
            <a:ext cx="5055200" cy="17608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113" name="Google Shape;113;p9"/>
          <p:cNvSpPr txBox="1">
            <a:spLocks noGrp="1"/>
          </p:cNvSpPr>
          <p:nvPr>
            <p:ph type="subTitle" idx="1"/>
          </p:nvPr>
        </p:nvSpPr>
        <p:spPr>
          <a:xfrm>
            <a:off x="1716400" y="4128400"/>
            <a:ext cx="3524400" cy="851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000"/>
              <a:buNone/>
              <a:defRPr/>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114" name="Google Shape;114;p9"/>
          <p:cNvSpPr txBox="1">
            <a:spLocks noGrp="1"/>
          </p:cNvSpPr>
          <p:nvPr>
            <p:ph type="subTitle" idx="2"/>
          </p:nvPr>
        </p:nvSpPr>
        <p:spPr>
          <a:xfrm>
            <a:off x="7404267" y="2453200"/>
            <a:ext cx="3377200" cy="195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400"/>
              <a:buNone/>
              <a:defRPr sz="1867" b="0">
                <a:solidFill>
                  <a:schemeClr val="accent5"/>
                </a:solidFill>
              </a:defRPr>
            </a:lvl1pPr>
            <a:lvl2pPr lvl="1">
              <a:spcBef>
                <a:spcPts val="2133"/>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endParaRPr/>
          </a:p>
        </p:txBody>
      </p:sp>
      <p:grpSp>
        <p:nvGrpSpPr>
          <p:cNvPr id="115" name="Google Shape;115;p9"/>
          <p:cNvGrpSpPr/>
          <p:nvPr/>
        </p:nvGrpSpPr>
        <p:grpSpPr>
          <a:xfrm>
            <a:off x="11080963" y="347016"/>
            <a:ext cx="744924" cy="878907"/>
            <a:chOff x="317700" y="162913"/>
            <a:chExt cx="664399" cy="753177"/>
          </a:xfrm>
        </p:grpSpPr>
        <p:sp>
          <p:nvSpPr>
            <p:cNvPr id="116" name="Google Shape;116;p9"/>
            <p:cNvSpPr/>
            <p:nvPr/>
          </p:nvSpPr>
          <p:spPr>
            <a:xfrm>
              <a:off x="501452" y="162913"/>
              <a:ext cx="480648" cy="461102"/>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 name="Google Shape;117;p9"/>
            <p:cNvSpPr/>
            <p:nvPr/>
          </p:nvSpPr>
          <p:spPr>
            <a:xfrm>
              <a:off x="317700" y="654293"/>
              <a:ext cx="274872" cy="261796"/>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6017793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
    <p:bg>
      <p:bgPr>
        <a:solidFill>
          <a:schemeClr val="accent4"/>
        </a:solidFill>
        <a:effectLst/>
      </p:bgPr>
    </p:bg>
    <p:spTree>
      <p:nvGrpSpPr>
        <p:cNvPr id="1" name="Shape 118"/>
        <p:cNvGrpSpPr/>
        <p:nvPr/>
      </p:nvGrpSpPr>
      <p:grpSpPr>
        <a:xfrm>
          <a:off x="0" y="0"/>
          <a:ext cx="0" cy="0"/>
          <a:chOff x="0" y="0"/>
          <a:chExt cx="0" cy="0"/>
        </a:xfrm>
      </p:grpSpPr>
      <p:sp>
        <p:nvSpPr>
          <p:cNvPr id="119" name="Google Shape;119;p10"/>
          <p:cNvSpPr txBox="1">
            <a:spLocks noGrp="1"/>
          </p:cNvSpPr>
          <p:nvPr>
            <p:ph type="title"/>
          </p:nvPr>
        </p:nvSpPr>
        <p:spPr>
          <a:xfrm>
            <a:off x="950967" y="1637217"/>
            <a:ext cx="5954400" cy="24548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endParaRPr/>
          </a:p>
        </p:txBody>
      </p:sp>
      <p:sp>
        <p:nvSpPr>
          <p:cNvPr id="120" name="Google Shape;120;p10"/>
          <p:cNvSpPr txBox="1">
            <a:spLocks noGrp="1"/>
          </p:cNvSpPr>
          <p:nvPr>
            <p:ph type="subTitle" idx="1"/>
          </p:nvPr>
        </p:nvSpPr>
        <p:spPr>
          <a:xfrm>
            <a:off x="950967" y="4091984"/>
            <a:ext cx="5954400" cy="112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endParaRPr/>
          </a:p>
        </p:txBody>
      </p:sp>
    </p:spTree>
    <p:extLst>
      <p:ext uri="{BB962C8B-B14F-4D97-AF65-F5344CB8AC3E}">
        <p14:creationId xmlns:p14="http://schemas.microsoft.com/office/powerpoint/2010/main" val="4163912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BD9006-1908-8A4A-A7D5-F0CCEF2B7E7A}"/>
              </a:ext>
            </a:extLst>
          </p:cNvPr>
          <p:cNvSpPr>
            <a:spLocks noGrp="1"/>
          </p:cNvSpPr>
          <p:nvPr>
            <p:ph type="title"/>
          </p:nvPr>
        </p:nvSpPr>
        <p:spPr/>
        <p:txBody>
          <a:bodyPr/>
          <a:lstStyle/>
          <a:p>
            <a:r>
              <a:rPr lang="es-MX"/>
              <a:t>Haz clic para modificar el estilo de título del patrón</a:t>
            </a:r>
            <a:endParaRPr lang="es-AR"/>
          </a:p>
        </p:txBody>
      </p:sp>
      <p:sp>
        <p:nvSpPr>
          <p:cNvPr id="3" name="Marcador de contenido 2">
            <a:extLst>
              <a:ext uri="{FF2B5EF4-FFF2-40B4-BE49-F238E27FC236}">
                <a16:creationId xmlns:a16="http://schemas.microsoft.com/office/drawing/2014/main" id="{9BE94F4A-7AAC-0C41-8BF6-43FD5CA7B8D0}"/>
              </a:ext>
            </a:extLst>
          </p:cNvPr>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4" name="Marcador de fecha 3">
            <a:extLst>
              <a:ext uri="{FF2B5EF4-FFF2-40B4-BE49-F238E27FC236}">
                <a16:creationId xmlns:a16="http://schemas.microsoft.com/office/drawing/2014/main" id="{3D317C0C-0FA1-6E41-999C-18CE92BCFEE5}"/>
              </a:ext>
            </a:extLst>
          </p:cNvPr>
          <p:cNvSpPr>
            <a:spLocks noGrp="1"/>
          </p:cNvSpPr>
          <p:nvPr>
            <p:ph type="dt" sz="half" idx="10"/>
          </p:nvPr>
        </p:nvSpPr>
        <p:spPr/>
        <p:txBody>
          <a:bodyPr/>
          <a:lstStyle/>
          <a:p>
            <a:fld id="{4F42631B-E1C0-9247-91B0-769B7F2D6192}" type="datetimeFigureOut">
              <a:rPr lang="en-US" smtClean="0"/>
              <a:t>12/11/21</a:t>
            </a:fld>
            <a:endParaRPr lang="en-US"/>
          </a:p>
        </p:txBody>
      </p:sp>
      <p:sp>
        <p:nvSpPr>
          <p:cNvPr id="5" name="Marcador de pie de página 4">
            <a:extLst>
              <a:ext uri="{FF2B5EF4-FFF2-40B4-BE49-F238E27FC236}">
                <a16:creationId xmlns:a16="http://schemas.microsoft.com/office/drawing/2014/main" id="{81AD611E-7F88-1A40-A39B-28DB05EA75EF}"/>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39204A99-64D0-DA4A-A458-6827561507EC}"/>
              </a:ext>
            </a:extLst>
          </p:cNvPr>
          <p:cNvSpPr>
            <a:spLocks noGrp="1"/>
          </p:cNvSpPr>
          <p:nvPr>
            <p:ph type="sldNum" sz="quarter" idx="12"/>
          </p:nvPr>
        </p:nvSpPr>
        <p:spPr/>
        <p:txBody>
          <a:bodyPr/>
          <a:lstStyle/>
          <a:p>
            <a:fld id="{E3906759-7F30-8D47-84AE-9A58398C19E6}" type="slidenum">
              <a:rPr lang="en-US" smtClean="0"/>
              <a:t>‹Nº›</a:t>
            </a:fld>
            <a:endParaRPr lang="en-US"/>
          </a:p>
        </p:txBody>
      </p:sp>
    </p:spTree>
    <p:extLst>
      <p:ext uri="{BB962C8B-B14F-4D97-AF65-F5344CB8AC3E}">
        <p14:creationId xmlns:p14="http://schemas.microsoft.com/office/powerpoint/2010/main" val="15323357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21"/>
        <p:cNvGrpSpPr/>
        <p:nvPr/>
      </p:nvGrpSpPr>
      <p:grpSpPr>
        <a:xfrm>
          <a:off x="0" y="0"/>
          <a:ext cx="0" cy="0"/>
          <a:chOff x="0" y="0"/>
          <a:chExt cx="0" cy="0"/>
        </a:xfrm>
      </p:grpSpPr>
      <p:sp>
        <p:nvSpPr>
          <p:cNvPr id="122" name="Google Shape;122;p11"/>
          <p:cNvSpPr txBox="1">
            <a:spLocks noGrp="1"/>
          </p:cNvSpPr>
          <p:nvPr>
            <p:ph type="title" hasCustomPrompt="1"/>
          </p:nvPr>
        </p:nvSpPr>
        <p:spPr>
          <a:xfrm>
            <a:off x="443367" y="1918233"/>
            <a:ext cx="11360800" cy="18064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96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123" name="Google Shape;123;p1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s-AR" smtClean="0"/>
              <a:pPr/>
              <a:t>‹Nº›</a:t>
            </a:fld>
            <a:endParaRPr lang="es-AR"/>
          </a:p>
        </p:txBody>
      </p:sp>
      <p:sp>
        <p:nvSpPr>
          <p:cNvPr id="124" name="Google Shape;124;p11"/>
          <p:cNvSpPr txBox="1">
            <a:spLocks noGrp="1"/>
          </p:cNvSpPr>
          <p:nvPr>
            <p:ph type="subTitle" idx="1"/>
          </p:nvPr>
        </p:nvSpPr>
        <p:spPr>
          <a:xfrm>
            <a:off x="954267" y="4134567"/>
            <a:ext cx="10342400" cy="8052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1"/>
              </a:buClr>
              <a:buSzPts val="1400"/>
              <a:buNone/>
              <a:defRPr b="0">
                <a:solidFill>
                  <a:schemeClr val="accent1"/>
                </a:solidFill>
              </a:defRPr>
            </a:lvl1pPr>
            <a:lvl2pPr lvl="1">
              <a:spcBef>
                <a:spcPts val="2133"/>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endParaRPr/>
          </a:p>
        </p:txBody>
      </p:sp>
      <p:sp>
        <p:nvSpPr>
          <p:cNvPr id="125" name="Google Shape;125;p11"/>
          <p:cNvSpPr/>
          <p:nvPr/>
        </p:nvSpPr>
        <p:spPr>
          <a:xfrm flipH="1">
            <a:off x="9126334" y="3876767"/>
            <a:ext cx="3065660" cy="2981224"/>
          </a:xfrm>
          <a:custGeom>
            <a:avLst/>
            <a:gdLst/>
            <a:ahLst/>
            <a:cxnLst/>
            <a:rect l="l" t="t" r="r" b="b"/>
            <a:pathLst>
              <a:path w="13942" h="13558" extrusionOk="0">
                <a:moveTo>
                  <a:pt x="1" y="0"/>
                </a:moveTo>
                <a:lnTo>
                  <a:pt x="1" y="13558"/>
                </a:lnTo>
                <a:lnTo>
                  <a:pt x="13942" y="13558"/>
                </a:lnTo>
                <a:cubicBezTo>
                  <a:pt x="6819" y="1780"/>
                  <a:pt x="1" y="0"/>
                  <a:pt x="1" y="0"/>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126" name="Google Shape;126;p11"/>
          <p:cNvGrpSpPr/>
          <p:nvPr/>
        </p:nvGrpSpPr>
        <p:grpSpPr>
          <a:xfrm>
            <a:off x="10978008" y="327252"/>
            <a:ext cx="884969" cy="905005"/>
            <a:chOff x="152949" y="214100"/>
            <a:chExt cx="849299" cy="868527"/>
          </a:xfrm>
        </p:grpSpPr>
        <p:sp>
          <p:nvSpPr>
            <p:cNvPr id="127" name="Google Shape;127;p11"/>
            <p:cNvSpPr/>
            <p:nvPr/>
          </p:nvSpPr>
          <p:spPr>
            <a:xfrm>
              <a:off x="363885" y="223306"/>
              <a:ext cx="512816" cy="513150"/>
            </a:xfrm>
            <a:custGeom>
              <a:avLst/>
              <a:gdLst/>
              <a:ahLst/>
              <a:cxnLst/>
              <a:rect l="l" t="t" r="r" b="b"/>
              <a:pathLst>
                <a:path w="3231" h="3233" extrusionOk="0">
                  <a:moveTo>
                    <a:pt x="1615" y="1"/>
                  </a:moveTo>
                  <a:cubicBezTo>
                    <a:pt x="723" y="1"/>
                    <a:pt x="0" y="725"/>
                    <a:pt x="0" y="1616"/>
                  </a:cubicBezTo>
                  <a:cubicBezTo>
                    <a:pt x="0" y="2508"/>
                    <a:pt x="723" y="3232"/>
                    <a:pt x="1615" y="3232"/>
                  </a:cubicBezTo>
                  <a:cubicBezTo>
                    <a:pt x="2508" y="3232"/>
                    <a:pt x="3231" y="2508"/>
                    <a:pt x="3231" y="1616"/>
                  </a:cubicBezTo>
                  <a:cubicBezTo>
                    <a:pt x="3231" y="725"/>
                    <a:pt x="2508" y="1"/>
                    <a:pt x="16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11"/>
            <p:cNvSpPr/>
            <p:nvPr/>
          </p:nvSpPr>
          <p:spPr>
            <a:xfrm>
              <a:off x="152949" y="794545"/>
              <a:ext cx="274423" cy="274431"/>
            </a:xfrm>
            <a:custGeom>
              <a:avLst/>
              <a:gdLst/>
              <a:ahLst/>
              <a:cxnLst/>
              <a:rect l="l" t="t" r="r" b="b"/>
              <a:pathLst>
                <a:path w="1729" h="1729" extrusionOk="0">
                  <a:moveTo>
                    <a:pt x="865" y="1"/>
                  </a:moveTo>
                  <a:cubicBezTo>
                    <a:pt x="387" y="1"/>
                    <a:pt x="0" y="388"/>
                    <a:pt x="0" y="864"/>
                  </a:cubicBezTo>
                  <a:cubicBezTo>
                    <a:pt x="0" y="1342"/>
                    <a:pt x="387" y="1729"/>
                    <a:pt x="865" y="1729"/>
                  </a:cubicBezTo>
                  <a:cubicBezTo>
                    <a:pt x="1341" y="1729"/>
                    <a:pt x="1728" y="1342"/>
                    <a:pt x="1728" y="864"/>
                  </a:cubicBezTo>
                  <a:cubicBezTo>
                    <a:pt x="1728" y="388"/>
                    <a:pt x="1341" y="1"/>
                    <a:pt x="8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11"/>
            <p:cNvSpPr/>
            <p:nvPr/>
          </p:nvSpPr>
          <p:spPr>
            <a:xfrm>
              <a:off x="448006" y="214100"/>
              <a:ext cx="554242" cy="531720"/>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 name="Google Shape;130;p11"/>
            <p:cNvSpPr/>
            <p:nvPr/>
          </p:nvSpPr>
          <p:spPr>
            <a:xfrm>
              <a:off x="236117" y="780737"/>
              <a:ext cx="316959" cy="301890"/>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31" name="Google Shape;131;p11"/>
          <p:cNvGrpSpPr/>
          <p:nvPr/>
        </p:nvGrpSpPr>
        <p:grpSpPr>
          <a:xfrm>
            <a:off x="443577" y="327286"/>
            <a:ext cx="880344" cy="757549"/>
            <a:chOff x="2042875" y="1110000"/>
            <a:chExt cx="163075" cy="140325"/>
          </a:xfrm>
        </p:grpSpPr>
        <p:sp>
          <p:nvSpPr>
            <p:cNvPr id="132" name="Google Shape;132;p11"/>
            <p:cNvSpPr/>
            <p:nvPr/>
          </p:nvSpPr>
          <p:spPr>
            <a:xfrm>
              <a:off x="2042875" y="1110000"/>
              <a:ext cx="163075" cy="140325"/>
            </a:xfrm>
            <a:custGeom>
              <a:avLst/>
              <a:gdLst/>
              <a:ahLst/>
              <a:cxnLst/>
              <a:rect l="l" t="t" r="r" b="b"/>
              <a:pathLst>
                <a:path w="6523" h="5613" extrusionOk="0">
                  <a:moveTo>
                    <a:pt x="2345" y="137"/>
                  </a:moveTo>
                  <a:lnTo>
                    <a:pt x="2345" y="137"/>
                  </a:lnTo>
                  <a:cubicBezTo>
                    <a:pt x="2666" y="244"/>
                    <a:pt x="2997" y="339"/>
                    <a:pt x="3326" y="421"/>
                  </a:cubicBezTo>
                  <a:cubicBezTo>
                    <a:pt x="3239" y="499"/>
                    <a:pt x="3153" y="580"/>
                    <a:pt x="3068" y="661"/>
                  </a:cubicBezTo>
                  <a:cubicBezTo>
                    <a:pt x="3006" y="721"/>
                    <a:pt x="2945" y="798"/>
                    <a:pt x="2877" y="851"/>
                  </a:cubicBezTo>
                  <a:cubicBezTo>
                    <a:pt x="2832" y="887"/>
                    <a:pt x="2822" y="907"/>
                    <a:pt x="2807" y="907"/>
                  </a:cubicBezTo>
                  <a:cubicBezTo>
                    <a:pt x="2797" y="907"/>
                    <a:pt x="2784" y="896"/>
                    <a:pt x="2754" y="873"/>
                  </a:cubicBezTo>
                  <a:cubicBezTo>
                    <a:pt x="2661" y="800"/>
                    <a:pt x="2589" y="561"/>
                    <a:pt x="2533" y="456"/>
                  </a:cubicBezTo>
                  <a:cubicBezTo>
                    <a:pt x="2474" y="346"/>
                    <a:pt x="2412" y="240"/>
                    <a:pt x="2345" y="137"/>
                  </a:cubicBezTo>
                  <a:close/>
                  <a:moveTo>
                    <a:pt x="2237" y="102"/>
                  </a:moveTo>
                  <a:cubicBezTo>
                    <a:pt x="2311" y="288"/>
                    <a:pt x="2398" y="465"/>
                    <a:pt x="2491" y="644"/>
                  </a:cubicBezTo>
                  <a:cubicBezTo>
                    <a:pt x="2546" y="752"/>
                    <a:pt x="2613" y="1005"/>
                    <a:pt x="2738" y="1055"/>
                  </a:cubicBezTo>
                  <a:cubicBezTo>
                    <a:pt x="2754" y="1062"/>
                    <a:pt x="2769" y="1065"/>
                    <a:pt x="2783" y="1065"/>
                  </a:cubicBezTo>
                  <a:cubicBezTo>
                    <a:pt x="2858" y="1065"/>
                    <a:pt x="2917" y="990"/>
                    <a:pt x="2968" y="943"/>
                  </a:cubicBezTo>
                  <a:cubicBezTo>
                    <a:pt x="3134" y="786"/>
                    <a:pt x="3295" y="621"/>
                    <a:pt x="3447" y="450"/>
                  </a:cubicBezTo>
                  <a:cubicBezTo>
                    <a:pt x="3483" y="459"/>
                    <a:pt x="3519" y="469"/>
                    <a:pt x="3554" y="477"/>
                  </a:cubicBezTo>
                  <a:lnTo>
                    <a:pt x="3555" y="477"/>
                  </a:lnTo>
                  <a:cubicBezTo>
                    <a:pt x="3555" y="490"/>
                    <a:pt x="3562" y="504"/>
                    <a:pt x="3577" y="517"/>
                  </a:cubicBezTo>
                  <a:cubicBezTo>
                    <a:pt x="4059" y="920"/>
                    <a:pt x="4557" y="1304"/>
                    <a:pt x="5047" y="1697"/>
                  </a:cubicBezTo>
                  <a:cubicBezTo>
                    <a:pt x="5497" y="2059"/>
                    <a:pt x="5933" y="2455"/>
                    <a:pt x="6417" y="2772"/>
                  </a:cubicBezTo>
                  <a:cubicBezTo>
                    <a:pt x="6402" y="2772"/>
                    <a:pt x="6386" y="2778"/>
                    <a:pt x="6373" y="2795"/>
                  </a:cubicBezTo>
                  <a:cubicBezTo>
                    <a:pt x="5998" y="3264"/>
                    <a:pt x="5623" y="3734"/>
                    <a:pt x="5241" y="4199"/>
                  </a:cubicBezTo>
                  <a:cubicBezTo>
                    <a:pt x="5057" y="4423"/>
                    <a:pt x="4869" y="4644"/>
                    <a:pt x="4679" y="4864"/>
                  </a:cubicBezTo>
                  <a:cubicBezTo>
                    <a:pt x="4560" y="5003"/>
                    <a:pt x="4257" y="5487"/>
                    <a:pt x="4044" y="5497"/>
                  </a:cubicBezTo>
                  <a:cubicBezTo>
                    <a:pt x="4040" y="5491"/>
                    <a:pt x="4036" y="5484"/>
                    <a:pt x="4029" y="5479"/>
                  </a:cubicBezTo>
                  <a:cubicBezTo>
                    <a:pt x="3390" y="4953"/>
                    <a:pt x="2745" y="4435"/>
                    <a:pt x="2112" y="3904"/>
                  </a:cubicBezTo>
                  <a:cubicBezTo>
                    <a:pt x="1528" y="3412"/>
                    <a:pt x="959" y="2844"/>
                    <a:pt x="313" y="2433"/>
                  </a:cubicBezTo>
                  <a:cubicBezTo>
                    <a:pt x="243" y="2188"/>
                    <a:pt x="603" y="1915"/>
                    <a:pt x="755" y="1748"/>
                  </a:cubicBezTo>
                  <a:cubicBezTo>
                    <a:pt x="917" y="1571"/>
                    <a:pt x="1079" y="1395"/>
                    <a:pt x="1241" y="1219"/>
                  </a:cubicBezTo>
                  <a:cubicBezTo>
                    <a:pt x="1580" y="852"/>
                    <a:pt x="1905" y="475"/>
                    <a:pt x="2237" y="102"/>
                  </a:cubicBezTo>
                  <a:close/>
                  <a:moveTo>
                    <a:pt x="2238" y="0"/>
                  </a:moveTo>
                  <a:cubicBezTo>
                    <a:pt x="2220" y="0"/>
                    <a:pt x="2202" y="14"/>
                    <a:pt x="2210" y="36"/>
                  </a:cubicBezTo>
                  <a:cubicBezTo>
                    <a:pt x="2212" y="40"/>
                    <a:pt x="2213" y="43"/>
                    <a:pt x="2215" y="48"/>
                  </a:cubicBezTo>
                  <a:cubicBezTo>
                    <a:pt x="2210" y="49"/>
                    <a:pt x="2205" y="51"/>
                    <a:pt x="2200" y="56"/>
                  </a:cubicBezTo>
                  <a:cubicBezTo>
                    <a:pt x="1695" y="566"/>
                    <a:pt x="1198" y="1082"/>
                    <a:pt x="711" y="1612"/>
                  </a:cubicBezTo>
                  <a:cubicBezTo>
                    <a:pt x="599" y="1733"/>
                    <a:pt x="0" y="2220"/>
                    <a:pt x="219" y="2438"/>
                  </a:cubicBezTo>
                  <a:cubicBezTo>
                    <a:pt x="215" y="2452"/>
                    <a:pt x="217" y="2467"/>
                    <a:pt x="228" y="2480"/>
                  </a:cubicBezTo>
                  <a:cubicBezTo>
                    <a:pt x="768" y="3061"/>
                    <a:pt x="1463" y="3530"/>
                    <a:pt x="2076" y="4031"/>
                  </a:cubicBezTo>
                  <a:cubicBezTo>
                    <a:pt x="2700" y="4540"/>
                    <a:pt x="3313" y="5061"/>
                    <a:pt x="3932" y="5576"/>
                  </a:cubicBezTo>
                  <a:cubicBezTo>
                    <a:pt x="3946" y="5587"/>
                    <a:pt x="3962" y="5592"/>
                    <a:pt x="3977" y="5592"/>
                  </a:cubicBezTo>
                  <a:cubicBezTo>
                    <a:pt x="3986" y="5592"/>
                    <a:pt x="3995" y="5590"/>
                    <a:pt x="4004" y="5587"/>
                  </a:cubicBezTo>
                  <a:cubicBezTo>
                    <a:pt x="4041" y="5604"/>
                    <a:pt x="4075" y="5612"/>
                    <a:pt x="4107" y="5612"/>
                  </a:cubicBezTo>
                  <a:cubicBezTo>
                    <a:pt x="4189" y="5612"/>
                    <a:pt x="4257" y="5560"/>
                    <a:pt x="4335" y="5485"/>
                  </a:cubicBezTo>
                  <a:cubicBezTo>
                    <a:pt x="4601" y="5229"/>
                    <a:pt x="4823" y="4912"/>
                    <a:pt x="5057" y="4628"/>
                  </a:cubicBezTo>
                  <a:cubicBezTo>
                    <a:pt x="5533" y="4052"/>
                    <a:pt x="6008" y="3477"/>
                    <a:pt x="6465" y="2886"/>
                  </a:cubicBezTo>
                  <a:cubicBezTo>
                    <a:pt x="6489" y="2855"/>
                    <a:pt x="6480" y="2817"/>
                    <a:pt x="6460" y="2794"/>
                  </a:cubicBezTo>
                  <a:lnTo>
                    <a:pt x="6460" y="2794"/>
                  </a:lnTo>
                  <a:cubicBezTo>
                    <a:pt x="6460" y="2794"/>
                    <a:pt x="6461" y="2794"/>
                    <a:pt x="6461" y="2794"/>
                  </a:cubicBezTo>
                  <a:cubicBezTo>
                    <a:pt x="6495" y="2794"/>
                    <a:pt x="6523" y="2747"/>
                    <a:pt x="6494" y="2719"/>
                  </a:cubicBezTo>
                  <a:cubicBezTo>
                    <a:pt x="6065" y="2294"/>
                    <a:pt x="5561" y="1940"/>
                    <a:pt x="5092" y="1560"/>
                  </a:cubicBezTo>
                  <a:cubicBezTo>
                    <a:pt x="4621" y="1179"/>
                    <a:pt x="4155" y="789"/>
                    <a:pt x="3675" y="418"/>
                  </a:cubicBezTo>
                  <a:cubicBezTo>
                    <a:pt x="3661" y="407"/>
                    <a:pt x="3646" y="402"/>
                    <a:pt x="3631" y="402"/>
                  </a:cubicBezTo>
                  <a:cubicBezTo>
                    <a:pt x="3625" y="402"/>
                    <a:pt x="3618" y="403"/>
                    <a:pt x="3612" y="405"/>
                  </a:cubicBezTo>
                  <a:cubicBezTo>
                    <a:pt x="3607" y="394"/>
                    <a:pt x="3597" y="384"/>
                    <a:pt x="3581" y="379"/>
                  </a:cubicBezTo>
                  <a:cubicBezTo>
                    <a:pt x="3163" y="242"/>
                    <a:pt x="2729" y="117"/>
                    <a:pt x="2299" y="23"/>
                  </a:cubicBezTo>
                  <a:cubicBezTo>
                    <a:pt x="2295" y="22"/>
                    <a:pt x="2292" y="22"/>
                    <a:pt x="2288" y="22"/>
                  </a:cubicBezTo>
                  <a:cubicBezTo>
                    <a:pt x="2282" y="22"/>
                    <a:pt x="2276" y="23"/>
                    <a:pt x="2271" y="25"/>
                  </a:cubicBezTo>
                  <a:cubicBezTo>
                    <a:pt x="2268" y="22"/>
                    <a:pt x="2266" y="17"/>
                    <a:pt x="2263" y="13"/>
                  </a:cubicBezTo>
                  <a:cubicBezTo>
                    <a:pt x="2257" y="4"/>
                    <a:pt x="2247" y="0"/>
                    <a:pt x="2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 name="Google Shape;133;p11"/>
            <p:cNvSpPr/>
            <p:nvPr/>
          </p:nvSpPr>
          <p:spPr>
            <a:xfrm>
              <a:off x="2067750" y="1133450"/>
              <a:ext cx="34375" cy="35375"/>
            </a:xfrm>
            <a:custGeom>
              <a:avLst/>
              <a:gdLst/>
              <a:ahLst/>
              <a:cxnLst/>
              <a:rect l="l" t="t" r="r" b="b"/>
              <a:pathLst>
                <a:path w="1375" h="1415" extrusionOk="0">
                  <a:moveTo>
                    <a:pt x="1323" y="0"/>
                  </a:moveTo>
                  <a:cubicBezTo>
                    <a:pt x="1315" y="0"/>
                    <a:pt x="1306" y="3"/>
                    <a:pt x="1299" y="9"/>
                  </a:cubicBezTo>
                  <a:cubicBezTo>
                    <a:pt x="1071" y="216"/>
                    <a:pt x="877" y="468"/>
                    <a:pt x="665" y="691"/>
                  </a:cubicBezTo>
                  <a:cubicBezTo>
                    <a:pt x="450" y="916"/>
                    <a:pt x="228" y="1135"/>
                    <a:pt x="21" y="1365"/>
                  </a:cubicBezTo>
                  <a:cubicBezTo>
                    <a:pt x="1" y="1387"/>
                    <a:pt x="20" y="1414"/>
                    <a:pt x="43" y="1414"/>
                  </a:cubicBezTo>
                  <a:cubicBezTo>
                    <a:pt x="49" y="1414"/>
                    <a:pt x="56" y="1412"/>
                    <a:pt x="62" y="1407"/>
                  </a:cubicBezTo>
                  <a:cubicBezTo>
                    <a:pt x="522" y="1024"/>
                    <a:pt x="1019" y="550"/>
                    <a:pt x="1356" y="54"/>
                  </a:cubicBezTo>
                  <a:cubicBezTo>
                    <a:pt x="1375" y="27"/>
                    <a:pt x="1349" y="0"/>
                    <a:pt x="13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11"/>
            <p:cNvSpPr/>
            <p:nvPr/>
          </p:nvSpPr>
          <p:spPr>
            <a:xfrm>
              <a:off x="2077750" y="1140975"/>
              <a:ext cx="34025" cy="35350"/>
            </a:xfrm>
            <a:custGeom>
              <a:avLst/>
              <a:gdLst/>
              <a:ahLst/>
              <a:cxnLst/>
              <a:rect l="l" t="t" r="r" b="b"/>
              <a:pathLst>
                <a:path w="1361" h="1414" extrusionOk="0">
                  <a:moveTo>
                    <a:pt x="1298" y="0"/>
                  </a:moveTo>
                  <a:cubicBezTo>
                    <a:pt x="1288" y="0"/>
                    <a:pt x="1278" y="4"/>
                    <a:pt x="1270" y="11"/>
                  </a:cubicBezTo>
                  <a:cubicBezTo>
                    <a:pt x="822" y="421"/>
                    <a:pt x="410" y="900"/>
                    <a:pt x="20" y="1364"/>
                  </a:cubicBezTo>
                  <a:cubicBezTo>
                    <a:pt x="1" y="1387"/>
                    <a:pt x="19" y="1414"/>
                    <a:pt x="41" y="1414"/>
                  </a:cubicBezTo>
                  <a:cubicBezTo>
                    <a:pt x="48" y="1414"/>
                    <a:pt x="55" y="1411"/>
                    <a:pt x="61" y="1406"/>
                  </a:cubicBezTo>
                  <a:cubicBezTo>
                    <a:pt x="522" y="1012"/>
                    <a:pt x="984" y="559"/>
                    <a:pt x="1338" y="64"/>
                  </a:cubicBezTo>
                  <a:cubicBezTo>
                    <a:pt x="1360" y="32"/>
                    <a:pt x="1329" y="0"/>
                    <a:pt x="1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 name="Google Shape;135;p11"/>
            <p:cNvSpPr/>
            <p:nvPr/>
          </p:nvSpPr>
          <p:spPr>
            <a:xfrm>
              <a:off x="2087325" y="1135000"/>
              <a:ext cx="46525" cy="49750"/>
            </a:xfrm>
            <a:custGeom>
              <a:avLst/>
              <a:gdLst/>
              <a:ahLst/>
              <a:cxnLst/>
              <a:rect l="l" t="t" r="r" b="b"/>
              <a:pathLst>
                <a:path w="1861" h="1990" extrusionOk="0">
                  <a:moveTo>
                    <a:pt x="1799" y="0"/>
                  </a:moveTo>
                  <a:cubicBezTo>
                    <a:pt x="1789" y="0"/>
                    <a:pt x="1779" y="4"/>
                    <a:pt x="1770" y="14"/>
                  </a:cubicBezTo>
                  <a:cubicBezTo>
                    <a:pt x="1172" y="633"/>
                    <a:pt x="525" y="1231"/>
                    <a:pt x="21" y="1934"/>
                  </a:cubicBezTo>
                  <a:cubicBezTo>
                    <a:pt x="1" y="1961"/>
                    <a:pt x="28" y="1990"/>
                    <a:pt x="56" y="1990"/>
                  </a:cubicBezTo>
                  <a:cubicBezTo>
                    <a:pt x="65" y="1990"/>
                    <a:pt x="74" y="1987"/>
                    <a:pt x="81" y="1980"/>
                  </a:cubicBezTo>
                  <a:cubicBezTo>
                    <a:pt x="717" y="1401"/>
                    <a:pt x="1250" y="708"/>
                    <a:pt x="1832" y="76"/>
                  </a:cubicBezTo>
                  <a:cubicBezTo>
                    <a:pt x="1861" y="44"/>
                    <a:pt x="1831" y="0"/>
                    <a:pt x="1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 name="Google Shape;136;p11"/>
            <p:cNvSpPr/>
            <p:nvPr/>
          </p:nvSpPr>
          <p:spPr>
            <a:xfrm>
              <a:off x="2096650" y="1142225"/>
              <a:ext cx="47800" cy="51825"/>
            </a:xfrm>
            <a:custGeom>
              <a:avLst/>
              <a:gdLst/>
              <a:ahLst/>
              <a:cxnLst/>
              <a:rect l="l" t="t" r="r" b="b"/>
              <a:pathLst>
                <a:path w="1912" h="2073" extrusionOk="0">
                  <a:moveTo>
                    <a:pt x="1820" y="0"/>
                  </a:moveTo>
                  <a:cubicBezTo>
                    <a:pt x="1805" y="0"/>
                    <a:pt x="1790" y="7"/>
                    <a:pt x="1776" y="23"/>
                  </a:cubicBezTo>
                  <a:cubicBezTo>
                    <a:pt x="1212" y="702"/>
                    <a:pt x="598" y="1336"/>
                    <a:pt x="25" y="2009"/>
                  </a:cubicBezTo>
                  <a:cubicBezTo>
                    <a:pt x="1" y="2037"/>
                    <a:pt x="24" y="2072"/>
                    <a:pt x="52" y="2072"/>
                  </a:cubicBezTo>
                  <a:cubicBezTo>
                    <a:pt x="61" y="2072"/>
                    <a:pt x="70" y="2069"/>
                    <a:pt x="78" y="2062"/>
                  </a:cubicBezTo>
                  <a:cubicBezTo>
                    <a:pt x="739" y="1479"/>
                    <a:pt x="1312" y="797"/>
                    <a:pt x="1871" y="117"/>
                  </a:cubicBezTo>
                  <a:cubicBezTo>
                    <a:pt x="1912" y="67"/>
                    <a:pt x="1868" y="0"/>
                    <a:pt x="1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 name="Google Shape;137;p11"/>
            <p:cNvSpPr/>
            <p:nvPr/>
          </p:nvSpPr>
          <p:spPr>
            <a:xfrm>
              <a:off x="2107600" y="1151325"/>
              <a:ext cx="46125" cy="52625"/>
            </a:xfrm>
            <a:custGeom>
              <a:avLst/>
              <a:gdLst/>
              <a:ahLst/>
              <a:cxnLst/>
              <a:rect l="l" t="t" r="r" b="b"/>
              <a:pathLst>
                <a:path w="1845" h="2105" extrusionOk="0">
                  <a:moveTo>
                    <a:pt x="1779" y="0"/>
                  </a:moveTo>
                  <a:cubicBezTo>
                    <a:pt x="1768" y="0"/>
                    <a:pt x="1756" y="4"/>
                    <a:pt x="1744" y="14"/>
                  </a:cubicBezTo>
                  <a:cubicBezTo>
                    <a:pt x="1103" y="583"/>
                    <a:pt x="512" y="1316"/>
                    <a:pt x="27" y="2022"/>
                  </a:cubicBezTo>
                  <a:cubicBezTo>
                    <a:pt x="1" y="2060"/>
                    <a:pt x="40" y="2105"/>
                    <a:pt x="78" y="2105"/>
                  </a:cubicBezTo>
                  <a:cubicBezTo>
                    <a:pt x="90" y="2105"/>
                    <a:pt x="103" y="2100"/>
                    <a:pt x="113" y="2088"/>
                  </a:cubicBezTo>
                  <a:cubicBezTo>
                    <a:pt x="397" y="1756"/>
                    <a:pt x="665" y="1410"/>
                    <a:pt x="948" y="1075"/>
                  </a:cubicBezTo>
                  <a:cubicBezTo>
                    <a:pt x="1231" y="741"/>
                    <a:pt x="1544" y="428"/>
                    <a:pt x="1815" y="85"/>
                  </a:cubicBezTo>
                  <a:cubicBezTo>
                    <a:pt x="1845" y="47"/>
                    <a:pt x="1816" y="0"/>
                    <a:pt x="1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11"/>
            <p:cNvSpPr/>
            <p:nvPr/>
          </p:nvSpPr>
          <p:spPr>
            <a:xfrm>
              <a:off x="2118825" y="1157850"/>
              <a:ext cx="43700" cy="54375"/>
            </a:xfrm>
            <a:custGeom>
              <a:avLst/>
              <a:gdLst/>
              <a:ahLst/>
              <a:cxnLst/>
              <a:rect l="l" t="t" r="r" b="b"/>
              <a:pathLst>
                <a:path w="1748" h="2175" extrusionOk="0">
                  <a:moveTo>
                    <a:pt x="1674" y="0"/>
                  </a:moveTo>
                  <a:cubicBezTo>
                    <a:pt x="1661" y="0"/>
                    <a:pt x="1649" y="5"/>
                    <a:pt x="1639" y="16"/>
                  </a:cubicBezTo>
                  <a:cubicBezTo>
                    <a:pt x="1071" y="671"/>
                    <a:pt x="506" y="1382"/>
                    <a:pt x="22" y="2102"/>
                  </a:cubicBezTo>
                  <a:cubicBezTo>
                    <a:pt x="0" y="2136"/>
                    <a:pt x="33" y="2174"/>
                    <a:pt x="67" y="2174"/>
                  </a:cubicBezTo>
                  <a:cubicBezTo>
                    <a:pt x="78" y="2174"/>
                    <a:pt x="89" y="2170"/>
                    <a:pt x="97" y="2160"/>
                  </a:cubicBezTo>
                  <a:cubicBezTo>
                    <a:pt x="677" y="1514"/>
                    <a:pt x="1226" y="793"/>
                    <a:pt x="1722" y="80"/>
                  </a:cubicBezTo>
                  <a:cubicBezTo>
                    <a:pt x="1747" y="43"/>
                    <a:pt x="1710" y="0"/>
                    <a:pt x="16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11"/>
            <p:cNvSpPr/>
            <p:nvPr/>
          </p:nvSpPr>
          <p:spPr>
            <a:xfrm>
              <a:off x="2128650" y="1167250"/>
              <a:ext cx="46425" cy="54400"/>
            </a:xfrm>
            <a:custGeom>
              <a:avLst/>
              <a:gdLst/>
              <a:ahLst/>
              <a:cxnLst/>
              <a:rect l="l" t="t" r="r" b="b"/>
              <a:pathLst>
                <a:path w="1857" h="2176" extrusionOk="0">
                  <a:moveTo>
                    <a:pt x="1779" y="1"/>
                  </a:moveTo>
                  <a:cubicBezTo>
                    <a:pt x="1766" y="1"/>
                    <a:pt x="1753" y="6"/>
                    <a:pt x="1741" y="18"/>
                  </a:cubicBezTo>
                  <a:cubicBezTo>
                    <a:pt x="1119" y="654"/>
                    <a:pt x="532" y="1362"/>
                    <a:pt x="26" y="2094"/>
                  </a:cubicBezTo>
                  <a:cubicBezTo>
                    <a:pt x="0" y="2131"/>
                    <a:pt x="38" y="2175"/>
                    <a:pt x="75" y="2175"/>
                  </a:cubicBezTo>
                  <a:cubicBezTo>
                    <a:pt x="88" y="2175"/>
                    <a:pt x="100" y="2170"/>
                    <a:pt x="110" y="2158"/>
                  </a:cubicBezTo>
                  <a:cubicBezTo>
                    <a:pt x="680" y="1471"/>
                    <a:pt x="1248" y="783"/>
                    <a:pt x="1821" y="99"/>
                  </a:cubicBezTo>
                  <a:cubicBezTo>
                    <a:pt x="1856" y="56"/>
                    <a:pt x="1821" y="1"/>
                    <a:pt x="1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11"/>
            <p:cNvSpPr/>
            <p:nvPr/>
          </p:nvSpPr>
          <p:spPr>
            <a:xfrm>
              <a:off x="2140800" y="1176075"/>
              <a:ext cx="47250" cy="54475"/>
            </a:xfrm>
            <a:custGeom>
              <a:avLst/>
              <a:gdLst/>
              <a:ahLst/>
              <a:cxnLst/>
              <a:rect l="l" t="t" r="r" b="b"/>
              <a:pathLst>
                <a:path w="1890" h="2179" extrusionOk="0">
                  <a:moveTo>
                    <a:pt x="1793" y="0"/>
                  </a:moveTo>
                  <a:cubicBezTo>
                    <a:pt x="1777" y="0"/>
                    <a:pt x="1760" y="7"/>
                    <a:pt x="1745" y="23"/>
                  </a:cubicBezTo>
                  <a:cubicBezTo>
                    <a:pt x="1144" y="690"/>
                    <a:pt x="560" y="1388"/>
                    <a:pt x="25" y="2108"/>
                  </a:cubicBezTo>
                  <a:cubicBezTo>
                    <a:pt x="1" y="2141"/>
                    <a:pt x="35" y="2179"/>
                    <a:pt x="68" y="2179"/>
                  </a:cubicBezTo>
                  <a:cubicBezTo>
                    <a:pt x="79" y="2179"/>
                    <a:pt x="90" y="2175"/>
                    <a:pt x="99" y="2165"/>
                  </a:cubicBezTo>
                  <a:cubicBezTo>
                    <a:pt x="701" y="1506"/>
                    <a:pt x="1283" y="818"/>
                    <a:pt x="1847" y="124"/>
                  </a:cubicBezTo>
                  <a:cubicBezTo>
                    <a:pt x="1889" y="71"/>
                    <a:pt x="1845" y="0"/>
                    <a:pt x="1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41" name="Google Shape;141;p11"/>
          <p:cNvSpPr/>
          <p:nvPr/>
        </p:nvSpPr>
        <p:spPr>
          <a:xfrm flipH="1">
            <a:off x="9" y="5853915"/>
            <a:ext cx="978791" cy="1004263"/>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587653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1" name="Shape 142"/>
        <p:cNvGrpSpPr/>
        <p:nvPr/>
      </p:nvGrpSpPr>
      <p:grpSpPr>
        <a:xfrm>
          <a:off x="0" y="0"/>
          <a:ext cx="0" cy="0"/>
          <a:chOff x="0" y="0"/>
          <a:chExt cx="0" cy="0"/>
        </a:xfrm>
      </p:grpSpPr>
    </p:spTree>
    <p:extLst>
      <p:ext uri="{BB962C8B-B14F-4D97-AF65-F5344CB8AC3E}">
        <p14:creationId xmlns:p14="http://schemas.microsoft.com/office/powerpoint/2010/main" val="28549222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solidFill>
          <a:schemeClr val="lt1"/>
        </a:solidFill>
        <a:effectLst/>
      </p:bgPr>
    </p:bg>
    <p:spTree>
      <p:nvGrpSpPr>
        <p:cNvPr id="1" name="Shape 143"/>
        <p:cNvGrpSpPr/>
        <p:nvPr/>
      </p:nvGrpSpPr>
      <p:grpSpPr>
        <a:xfrm>
          <a:off x="0" y="0"/>
          <a:ext cx="0" cy="0"/>
          <a:chOff x="0" y="0"/>
          <a:chExt cx="0" cy="0"/>
        </a:xfrm>
      </p:grpSpPr>
      <p:sp>
        <p:nvSpPr>
          <p:cNvPr id="144" name="Google Shape;144;p13"/>
          <p:cNvSpPr/>
          <p:nvPr/>
        </p:nvSpPr>
        <p:spPr>
          <a:xfrm>
            <a:off x="7874101" y="1767401"/>
            <a:ext cx="4317916" cy="5090601"/>
          </a:xfrm>
          <a:custGeom>
            <a:avLst/>
            <a:gdLst/>
            <a:ahLst/>
            <a:cxnLst/>
            <a:rect l="l" t="t" r="r" b="b"/>
            <a:pathLst>
              <a:path w="24901" h="29357" extrusionOk="0">
                <a:moveTo>
                  <a:pt x="24901" y="0"/>
                </a:moveTo>
                <a:cubicBezTo>
                  <a:pt x="11149" y="0"/>
                  <a:pt x="12968" y="20091"/>
                  <a:pt x="1" y="29357"/>
                </a:cubicBezTo>
                <a:lnTo>
                  <a:pt x="24901" y="29357"/>
                </a:lnTo>
                <a:lnTo>
                  <a:pt x="24901" y="0"/>
                </a:lnTo>
                <a:close/>
              </a:path>
            </a:pathLst>
          </a:custGeom>
          <a:solidFill>
            <a:schemeClr val="dk1">
              <a:alpha val="843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5" name="Google Shape;145;p13"/>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
        <p:nvSpPr>
          <p:cNvPr id="146" name="Google Shape;146;p13"/>
          <p:cNvSpPr txBox="1">
            <a:spLocks noGrp="1"/>
          </p:cNvSpPr>
          <p:nvPr>
            <p:ph type="title" idx="2"/>
          </p:nvPr>
        </p:nvSpPr>
        <p:spPr>
          <a:xfrm>
            <a:off x="1017021" y="2528733"/>
            <a:ext cx="2918800" cy="8172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200" b="1">
                <a:solidFill>
                  <a:schemeClr val="accent5"/>
                </a:solidFill>
              </a:defRPr>
            </a:lvl1pPr>
            <a:lvl2pPr lvl="1">
              <a:spcBef>
                <a:spcPts val="0"/>
              </a:spcBef>
              <a:spcAft>
                <a:spcPts val="0"/>
              </a:spcAft>
              <a:buSzPts val="2800"/>
              <a:buNone/>
              <a:defRPr>
                <a:latin typeface="Montserrat"/>
                <a:ea typeface="Montserrat"/>
                <a:cs typeface="Montserrat"/>
                <a:sym typeface="Montserrat"/>
              </a:defRPr>
            </a:lvl2pPr>
            <a:lvl3pPr lvl="2">
              <a:spcBef>
                <a:spcPts val="0"/>
              </a:spcBef>
              <a:spcAft>
                <a:spcPts val="0"/>
              </a:spcAft>
              <a:buSzPts val="2800"/>
              <a:buNone/>
              <a:defRPr>
                <a:latin typeface="Montserrat"/>
                <a:ea typeface="Montserrat"/>
                <a:cs typeface="Montserrat"/>
                <a:sym typeface="Montserrat"/>
              </a:defRPr>
            </a:lvl3pPr>
            <a:lvl4pPr lvl="3">
              <a:spcBef>
                <a:spcPts val="0"/>
              </a:spcBef>
              <a:spcAft>
                <a:spcPts val="0"/>
              </a:spcAft>
              <a:buSzPts val="2800"/>
              <a:buNone/>
              <a:defRPr>
                <a:latin typeface="Montserrat"/>
                <a:ea typeface="Montserrat"/>
                <a:cs typeface="Montserrat"/>
                <a:sym typeface="Montserrat"/>
              </a:defRPr>
            </a:lvl4pPr>
            <a:lvl5pPr lvl="4">
              <a:spcBef>
                <a:spcPts val="0"/>
              </a:spcBef>
              <a:spcAft>
                <a:spcPts val="0"/>
              </a:spcAft>
              <a:buSzPts val="2800"/>
              <a:buNone/>
              <a:defRPr>
                <a:latin typeface="Montserrat"/>
                <a:ea typeface="Montserrat"/>
                <a:cs typeface="Montserrat"/>
                <a:sym typeface="Montserrat"/>
              </a:defRPr>
            </a:lvl5pPr>
            <a:lvl6pPr lvl="5">
              <a:spcBef>
                <a:spcPts val="0"/>
              </a:spcBef>
              <a:spcAft>
                <a:spcPts val="0"/>
              </a:spcAft>
              <a:buSzPts val="2800"/>
              <a:buNone/>
              <a:defRPr>
                <a:latin typeface="Montserrat"/>
                <a:ea typeface="Montserrat"/>
                <a:cs typeface="Montserrat"/>
                <a:sym typeface="Montserrat"/>
              </a:defRPr>
            </a:lvl6pPr>
            <a:lvl7pPr lvl="6">
              <a:spcBef>
                <a:spcPts val="0"/>
              </a:spcBef>
              <a:spcAft>
                <a:spcPts val="0"/>
              </a:spcAft>
              <a:buSzPts val="2800"/>
              <a:buNone/>
              <a:defRPr>
                <a:latin typeface="Montserrat"/>
                <a:ea typeface="Montserrat"/>
                <a:cs typeface="Montserrat"/>
                <a:sym typeface="Montserrat"/>
              </a:defRPr>
            </a:lvl7pPr>
            <a:lvl8pPr lvl="7">
              <a:spcBef>
                <a:spcPts val="0"/>
              </a:spcBef>
              <a:spcAft>
                <a:spcPts val="0"/>
              </a:spcAft>
              <a:buSzPts val="2800"/>
              <a:buNone/>
              <a:defRPr>
                <a:latin typeface="Montserrat"/>
                <a:ea typeface="Montserrat"/>
                <a:cs typeface="Montserrat"/>
                <a:sym typeface="Montserrat"/>
              </a:defRPr>
            </a:lvl8pPr>
            <a:lvl9pPr lvl="8">
              <a:spcBef>
                <a:spcPts val="0"/>
              </a:spcBef>
              <a:spcAft>
                <a:spcPts val="0"/>
              </a:spcAft>
              <a:buSzPts val="2800"/>
              <a:buNone/>
              <a:defRPr>
                <a:latin typeface="Montserrat"/>
                <a:ea typeface="Montserrat"/>
                <a:cs typeface="Montserrat"/>
                <a:sym typeface="Montserrat"/>
              </a:defRPr>
            </a:lvl9pPr>
          </a:lstStyle>
          <a:p>
            <a:endParaRPr/>
          </a:p>
        </p:txBody>
      </p:sp>
      <p:sp>
        <p:nvSpPr>
          <p:cNvPr id="147" name="Google Shape;147;p13"/>
          <p:cNvSpPr txBox="1">
            <a:spLocks noGrp="1"/>
          </p:cNvSpPr>
          <p:nvPr>
            <p:ph type="subTitle" idx="1"/>
          </p:nvPr>
        </p:nvSpPr>
        <p:spPr>
          <a:xfrm>
            <a:off x="1158833" y="3682533"/>
            <a:ext cx="2635200" cy="1252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solidFill>
                  <a:schemeClr val="accent5"/>
                </a:solidFill>
              </a:defRPr>
            </a:lvl1pPr>
            <a:lvl2pPr lvl="1" algn="ctr">
              <a:spcBef>
                <a:spcPts val="2133"/>
              </a:spcBef>
              <a:spcAft>
                <a:spcPts val="0"/>
              </a:spcAft>
              <a:buSzPts val="1400"/>
              <a:buNone/>
              <a:defRPr/>
            </a:lvl2pPr>
            <a:lvl3pPr lvl="2" algn="ctr">
              <a:spcBef>
                <a:spcPts val="2133"/>
              </a:spcBef>
              <a:spcAft>
                <a:spcPts val="0"/>
              </a:spcAft>
              <a:buSzPts val="1400"/>
              <a:buNone/>
              <a:defRPr/>
            </a:lvl3pPr>
            <a:lvl4pPr lvl="3" algn="ctr">
              <a:spcBef>
                <a:spcPts val="2133"/>
              </a:spcBef>
              <a:spcAft>
                <a:spcPts val="0"/>
              </a:spcAft>
              <a:buSzPts val="1400"/>
              <a:buNone/>
              <a:defRPr/>
            </a:lvl4pPr>
            <a:lvl5pPr lvl="4" algn="ctr">
              <a:spcBef>
                <a:spcPts val="2133"/>
              </a:spcBef>
              <a:spcAft>
                <a:spcPts val="0"/>
              </a:spcAft>
              <a:buSzPts val="1400"/>
              <a:buNone/>
              <a:defRPr/>
            </a:lvl5pPr>
            <a:lvl6pPr lvl="5" algn="ctr">
              <a:spcBef>
                <a:spcPts val="2133"/>
              </a:spcBef>
              <a:spcAft>
                <a:spcPts val="0"/>
              </a:spcAft>
              <a:buSzPts val="1400"/>
              <a:buNone/>
              <a:defRPr/>
            </a:lvl6pPr>
            <a:lvl7pPr lvl="6" algn="ctr">
              <a:spcBef>
                <a:spcPts val="2133"/>
              </a:spcBef>
              <a:spcAft>
                <a:spcPts val="0"/>
              </a:spcAft>
              <a:buSzPts val="1400"/>
              <a:buNone/>
              <a:defRPr/>
            </a:lvl7pPr>
            <a:lvl8pPr lvl="7" algn="ctr">
              <a:spcBef>
                <a:spcPts val="2133"/>
              </a:spcBef>
              <a:spcAft>
                <a:spcPts val="0"/>
              </a:spcAft>
              <a:buSzPts val="1400"/>
              <a:buNone/>
              <a:defRPr/>
            </a:lvl8pPr>
            <a:lvl9pPr lvl="8" algn="ctr">
              <a:spcBef>
                <a:spcPts val="2133"/>
              </a:spcBef>
              <a:spcAft>
                <a:spcPts val="2133"/>
              </a:spcAft>
              <a:buSzPts val="1400"/>
              <a:buNone/>
              <a:defRPr/>
            </a:lvl9pPr>
          </a:lstStyle>
          <a:p>
            <a:endParaRPr/>
          </a:p>
        </p:txBody>
      </p:sp>
      <p:sp>
        <p:nvSpPr>
          <p:cNvPr id="148" name="Google Shape;148;p13"/>
          <p:cNvSpPr txBox="1">
            <a:spLocks noGrp="1"/>
          </p:cNvSpPr>
          <p:nvPr>
            <p:ph type="title" idx="3"/>
          </p:nvPr>
        </p:nvSpPr>
        <p:spPr>
          <a:xfrm>
            <a:off x="4669621" y="2528733"/>
            <a:ext cx="2918800" cy="81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200" b="1">
                <a:solidFill>
                  <a:schemeClr val="accent5"/>
                </a:solidFill>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a:p>
        </p:txBody>
      </p:sp>
      <p:sp>
        <p:nvSpPr>
          <p:cNvPr id="149" name="Google Shape;149;p13"/>
          <p:cNvSpPr txBox="1">
            <a:spLocks noGrp="1"/>
          </p:cNvSpPr>
          <p:nvPr>
            <p:ph type="subTitle" idx="4"/>
          </p:nvPr>
        </p:nvSpPr>
        <p:spPr>
          <a:xfrm>
            <a:off x="4789867" y="3682533"/>
            <a:ext cx="2678400" cy="12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5"/>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150" name="Google Shape;150;p13"/>
          <p:cNvSpPr txBox="1">
            <a:spLocks noGrp="1"/>
          </p:cNvSpPr>
          <p:nvPr>
            <p:ph type="title" idx="5"/>
          </p:nvPr>
        </p:nvSpPr>
        <p:spPr>
          <a:xfrm>
            <a:off x="8322155" y="2528733"/>
            <a:ext cx="2918800" cy="81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200" b="1">
                <a:solidFill>
                  <a:schemeClr val="accent5"/>
                </a:solidFill>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a:p>
        </p:txBody>
      </p:sp>
      <p:sp>
        <p:nvSpPr>
          <p:cNvPr id="151" name="Google Shape;151;p13"/>
          <p:cNvSpPr txBox="1">
            <a:spLocks noGrp="1"/>
          </p:cNvSpPr>
          <p:nvPr>
            <p:ph type="subTitle" idx="6"/>
          </p:nvPr>
        </p:nvSpPr>
        <p:spPr>
          <a:xfrm>
            <a:off x="8442300" y="3682533"/>
            <a:ext cx="2678400" cy="12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accent5"/>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grpSp>
        <p:nvGrpSpPr>
          <p:cNvPr id="152" name="Google Shape;152;p13"/>
          <p:cNvGrpSpPr/>
          <p:nvPr/>
        </p:nvGrpSpPr>
        <p:grpSpPr>
          <a:xfrm rot="989862">
            <a:off x="469242" y="5592750"/>
            <a:ext cx="642589" cy="998143"/>
            <a:chOff x="2227825" y="2398900"/>
            <a:chExt cx="716546" cy="1113022"/>
          </a:xfrm>
        </p:grpSpPr>
        <p:sp>
          <p:nvSpPr>
            <p:cNvPr id="153" name="Google Shape;153;p13"/>
            <p:cNvSpPr/>
            <p:nvPr/>
          </p:nvSpPr>
          <p:spPr>
            <a:xfrm>
              <a:off x="2227825" y="2398900"/>
              <a:ext cx="716546" cy="820454"/>
            </a:xfrm>
            <a:custGeom>
              <a:avLst/>
              <a:gdLst/>
              <a:ahLst/>
              <a:cxnLst/>
              <a:rect l="l" t="t" r="r" b="b"/>
              <a:pathLst>
                <a:path w="2917" h="3340" extrusionOk="0">
                  <a:moveTo>
                    <a:pt x="2026" y="241"/>
                  </a:moveTo>
                  <a:lnTo>
                    <a:pt x="2026" y="241"/>
                  </a:lnTo>
                  <a:cubicBezTo>
                    <a:pt x="2138" y="300"/>
                    <a:pt x="2243" y="377"/>
                    <a:pt x="2347" y="459"/>
                  </a:cubicBezTo>
                  <a:cubicBezTo>
                    <a:pt x="2442" y="534"/>
                    <a:pt x="2516" y="613"/>
                    <a:pt x="2572" y="697"/>
                  </a:cubicBezTo>
                  <a:cubicBezTo>
                    <a:pt x="2467" y="603"/>
                    <a:pt x="2343" y="523"/>
                    <a:pt x="2228" y="449"/>
                  </a:cubicBezTo>
                  <a:cubicBezTo>
                    <a:pt x="2171" y="372"/>
                    <a:pt x="2104" y="301"/>
                    <a:pt x="2026" y="241"/>
                  </a:cubicBezTo>
                  <a:close/>
                  <a:moveTo>
                    <a:pt x="1195" y="750"/>
                  </a:moveTo>
                  <a:cubicBezTo>
                    <a:pt x="1289" y="750"/>
                    <a:pt x="1384" y="786"/>
                    <a:pt x="1454" y="858"/>
                  </a:cubicBezTo>
                  <a:cubicBezTo>
                    <a:pt x="1477" y="883"/>
                    <a:pt x="1497" y="909"/>
                    <a:pt x="1513" y="935"/>
                  </a:cubicBezTo>
                  <a:cubicBezTo>
                    <a:pt x="1490" y="926"/>
                    <a:pt x="1465" y="922"/>
                    <a:pt x="1439" y="922"/>
                  </a:cubicBezTo>
                  <a:cubicBezTo>
                    <a:pt x="1360" y="922"/>
                    <a:pt x="1275" y="960"/>
                    <a:pt x="1226" y="1011"/>
                  </a:cubicBezTo>
                  <a:cubicBezTo>
                    <a:pt x="1217" y="1020"/>
                    <a:pt x="1210" y="1028"/>
                    <a:pt x="1203" y="1038"/>
                  </a:cubicBezTo>
                  <a:cubicBezTo>
                    <a:pt x="1091" y="1014"/>
                    <a:pt x="970" y="1002"/>
                    <a:pt x="858" y="988"/>
                  </a:cubicBezTo>
                  <a:cubicBezTo>
                    <a:pt x="872" y="935"/>
                    <a:pt x="899" y="885"/>
                    <a:pt x="947" y="842"/>
                  </a:cubicBezTo>
                  <a:cubicBezTo>
                    <a:pt x="959" y="831"/>
                    <a:pt x="971" y="824"/>
                    <a:pt x="983" y="815"/>
                  </a:cubicBezTo>
                  <a:cubicBezTo>
                    <a:pt x="1131" y="842"/>
                    <a:pt x="1276" y="883"/>
                    <a:pt x="1423" y="906"/>
                  </a:cubicBezTo>
                  <a:cubicBezTo>
                    <a:pt x="1425" y="906"/>
                    <a:pt x="1426" y="907"/>
                    <a:pt x="1428" y="907"/>
                  </a:cubicBezTo>
                  <a:cubicBezTo>
                    <a:pt x="1453" y="907"/>
                    <a:pt x="1463" y="872"/>
                    <a:pt x="1436" y="863"/>
                  </a:cubicBezTo>
                  <a:cubicBezTo>
                    <a:pt x="1307" y="820"/>
                    <a:pt x="1166" y="802"/>
                    <a:pt x="1030" y="788"/>
                  </a:cubicBezTo>
                  <a:cubicBezTo>
                    <a:pt x="1081" y="763"/>
                    <a:pt x="1138" y="750"/>
                    <a:pt x="1195" y="750"/>
                  </a:cubicBezTo>
                  <a:close/>
                  <a:moveTo>
                    <a:pt x="2285" y="532"/>
                  </a:moveTo>
                  <a:cubicBezTo>
                    <a:pt x="2406" y="626"/>
                    <a:pt x="2520" y="730"/>
                    <a:pt x="2642" y="821"/>
                  </a:cubicBezTo>
                  <a:cubicBezTo>
                    <a:pt x="2678" y="903"/>
                    <a:pt x="2702" y="990"/>
                    <a:pt x="2715" y="1085"/>
                  </a:cubicBezTo>
                  <a:cubicBezTo>
                    <a:pt x="2623" y="992"/>
                    <a:pt x="2517" y="909"/>
                    <a:pt x="2416" y="826"/>
                  </a:cubicBezTo>
                  <a:cubicBezTo>
                    <a:pt x="2386" y="723"/>
                    <a:pt x="2342" y="624"/>
                    <a:pt x="2285" y="532"/>
                  </a:cubicBezTo>
                  <a:close/>
                  <a:moveTo>
                    <a:pt x="852" y="1021"/>
                  </a:moveTo>
                  <a:lnTo>
                    <a:pt x="852" y="1021"/>
                  </a:lnTo>
                  <a:cubicBezTo>
                    <a:pt x="956" y="1046"/>
                    <a:pt x="1066" y="1075"/>
                    <a:pt x="1174" y="1090"/>
                  </a:cubicBezTo>
                  <a:cubicBezTo>
                    <a:pt x="1152" y="1148"/>
                    <a:pt x="1149" y="1212"/>
                    <a:pt x="1162" y="1273"/>
                  </a:cubicBezTo>
                  <a:cubicBezTo>
                    <a:pt x="1124" y="1270"/>
                    <a:pt x="1085" y="1268"/>
                    <a:pt x="1046" y="1268"/>
                  </a:cubicBezTo>
                  <a:cubicBezTo>
                    <a:pt x="984" y="1268"/>
                    <a:pt x="921" y="1271"/>
                    <a:pt x="861" y="1273"/>
                  </a:cubicBezTo>
                  <a:cubicBezTo>
                    <a:pt x="851" y="1188"/>
                    <a:pt x="840" y="1102"/>
                    <a:pt x="852" y="1021"/>
                  </a:cubicBezTo>
                  <a:close/>
                  <a:moveTo>
                    <a:pt x="2436" y="893"/>
                  </a:moveTo>
                  <a:lnTo>
                    <a:pt x="2436" y="893"/>
                  </a:lnTo>
                  <a:cubicBezTo>
                    <a:pt x="2527" y="979"/>
                    <a:pt x="2619" y="1065"/>
                    <a:pt x="2720" y="1136"/>
                  </a:cubicBezTo>
                  <a:cubicBezTo>
                    <a:pt x="2724" y="1177"/>
                    <a:pt x="2726" y="1220"/>
                    <a:pt x="2727" y="1265"/>
                  </a:cubicBezTo>
                  <a:cubicBezTo>
                    <a:pt x="2727" y="1295"/>
                    <a:pt x="2726" y="1324"/>
                    <a:pt x="2724" y="1354"/>
                  </a:cubicBezTo>
                  <a:cubicBezTo>
                    <a:pt x="2633" y="1291"/>
                    <a:pt x="2546" y="1228"/>
                    <a:pt x="2468" y="1145"/>
                  </a:cubicBezTo>
                  <a:cubicBezTo>
                    <a:pt x="2466" y="1060"/>
                    <a:pt x="2455" y="975"/>
                    <a:pt x="2436" y="893"/>
                  </a:cubicBezTo>
                  <a:close/>
                  <a:moveTo>
                    <a:pt x="878" y="1306"/>
                  </a:moveTo>
                  <a:lnTo>
                    <a:pt x="878" y="1306"/>
                  </a:lnTo>
                  <a:cubicBezTo>
                    <a:pt x="966" y="1317"/>
                    <a:pt x="1059" y="1329"/>
                    <a:pt x="1147" y="1329"/>
                  </a:cubicBezTo>
                  <a:cubicBezTo>
                    <a:pt x="1153" y="1329"/>
                    <a:pt x="1158" y="1329"/>
                    <a:pt x="1164" y="1329"/>
                  </a:cubicBezTo>
                  <a:lnTo>
                    <a:pt x="1164" y="1329"/>
                  </a:lnTo>
                  <a:cubicBezTo>
                    <a:pt x="1133" y="1376"/>
                    <a:pt x="1102" y="1424"/>
                    <a:pt x="1073" y="1472"/>
                  </a:cubicBezTo>
                  <a:cubicBezTo>
                    <a:pt x="1055" y="1471"/>
                    <a:pt x="1038" y="1471"/>
                    <a:pt x="1020" y="1471"/>
                  </a:cubicBezTo>
                  <a:cubicBezTo>
                    <a:pt x="943" y="1471"/>
                    <a:pt x="865" y="1479"/>
                    <a:pt x="789" y="1492"/>
                  </a:cubicBezTo>
                  <a:cubicBezTo>
                    <a:pt x="817" y="1447"/>
                    <a:pt x="844" y="1401"/>
                    <a:pt x="872" y="1357"/>
                  </a:cubicBezTo>
                  <a:cubicBezTo>
                    <a:pt x="883" y="1338"/>
                    <a:pt x="884" y="1322"/>
                    <a:pt x="878" y="1306"/>
                  </a:cubicBezTo>
                  <a:close/>
                  <a:moveTo>
                    <a:pt x="1553" y="1017"/>
                  </a:moveTo>
                  <a:cubicBezTo>
                    <a:pt x="1649" y="1288"/>
                    <a:pt x="1414" y="1582"/>
                    <a:pt x="1106" y="1585"/>
                  </a:cubicBezTo>
                  <a:cubicBezTo>
                    <a:pt x="1140" y="1508"/>
                    <a:pt x="1174" y="1430"/>
                    <a:pt x="1212" y="1354"/>
                  </a:cubicBezTo>
                  <a:cubicBezTo>
                    <a:pt x="1222" y="1350"/>
                    <a:pt x="1229" y="1340"/>
                    <a:pt x="1225" y="1329"/>
                  </a:cubicBezTo>
                  <a:cubicBezTo>
                    <a:pt x="1224" y="1328"/>
                    <a:pt x="1224" y="1327"/>
                    <a:pt x="1224" y="1325"/>
                  </a:cubicBezTo>
                  <a:cubicBezTo>
                    <a:pt x="1231" y="1325"/>
                    <a:pt x="1239" y="1324"/>
                    <a:pt x="1246" y="1324"/>
                  </a:cubicBezTo>
                  <a:cubicBezTo>
                    <a:pt x="1266" y="1321"/>
                    <a:pt x="1275" y="1291"/>
                    <a:pt x="1251" y="1286"/>
                  </a:cubicBezTo>
                  <a:cubicBezTo>
                    <a:pt x="1239" y="1283"/>
                    <a:pt x="1226" y="1282"/>
                    <a:pt x="1214" y="1279"/>
                  </a:cubicBezTo>
                  <a:cubicBezTo>
                    <a:pt x="1206" y="1215"/>
                    <a:pt x="1228" y="1151"/>
                    <a:pt x="1271" y="1101"/>
                  </a:cubicBezTo>
                  <a:cubicBezTo>
                    <a:pt x="1287" y="1103"/>
                    <a:pt x="1304" y="1103"/>
                    <a:pt x="1319" y="1103"/>
                  </a:cubicBezTo>
                  <a:cubicBezTo>
                    <a:pt x="1339" y="1103"/>
                    <a:pt x="1340" y="1077"/>
                    <a:pt x="1324" y="1071"/>
                  </a:cubicBezTo>
                  <a:cubicBezTo>
                    <a:pt x="1319" y="1069"/>
                    <a:pt x="1313" y="1069"/>
                    <a:pt x="1307" y="1067"/>
                  </a:cubicBezTo>
                  <a:cubicBezTo>
                    <a:pt x="1380" y="1014"/>
                    <a:pt x="1446" y="1030"/>
                    <a:pt x="1532" y="1025"/>
                  </a:cubicBezTo>
                  <a:cubicBezTo>
                    <a:pt x="1540" y="1025"/>
                    <a:pt x="1547" y="1021"/>
                    <a:pt x="1553" y="1017"/>
                  </a:cubicBezTo>
                  <a:close/>
                  <a:moveTo>
                    <a:pt x="2468" y="1188"/>
                  </a:moveTo>
                  <a:cubicBezTo>
                    <a:pt x="2540" y="1270"/>
                    <a:pt x="2626" y="1352"/>
                    <a:pt x="2722" y="1408"/>
                  </a:cubicBezTo>
                  <a:cubicBezTo>
                    <a:pt x="2714" y="1513"/>
                    <a:pt x="2696" y="1615"/>
                    <a:pt x="2664" y="1711"/>
                  </a:cubicBezTo>
                  <a:cubicBezTo>
                    <a:pt x="2617" y="1665"/>
                    <a:pt x="2560" y="1627"/>
                    <a:pt x="2511" y="1584"/>
                  </a:cubicBezTo>
                  <a:cubicBezTo>
                    <a:pt x="2481" y="1557"/>
                    <a:pt x="2451" y="1528"/>
                    <a:pt x="2421" y="1499"/>
                  </a:cubicBezTo>
                  <a:cubicBezTo>
                    <a:pt x="2452" y="1399"/>
                    <a:pt x="2467" y="1294"/>
                    <a:pt x="2468" y="1188"/>
                  </a:cubicBezTo>
                  <a:close/>
                  <a:moveTo>
                    <a:pt x="1049" y="1512"/>
                  </a:moveTo>
                  <a:cubicBezTo>
                    <a:pt x="1031" y="1543"/>
                    <a:pt x="1015" y="1572"/>
                    <a:pt x="998" y="1604"/>
                  </a:cubicBezTo>
                  <a:cubicBezTo>
                    <a:pt x="983" y="1609"/>
                    <a:pt x="971" y="1620"/>
                    <a:pt x="969" y="1639"/>
                  </a:cubicBezTo>
                  <a:cubicBezTo>
                    <a:pt x="968" y="1641"/>
                    <a:pt x="967" y="1643"/>
                    <a:pt x="965" y="1647"/>
                  </a:cubicBezTo>
                  <a:cubicBezTo>
                    <a:pt x="960" y="1664"/>
                    <a:pt x="956" y="1682"/>
                    <a:pt x="954" y="1702"/>
                  </a:cubicBezTo>
                  <a:cubicBezTo>
                    <a:pt x="934" y="1749"/>
                    <a:pt x="919" y="1798"/>
                    <a:pt x="906" y="1848"/>
                  </a:cubicBezTo>
                  <a:cubicBezTo>
                    <a:pt x="904" y="1846"/>
                    <a:pt x="900" y="1843"/>
                    <a:pt x="897" y="1842"/>
                  </a:cubicBezTo>
                  <a:cubicBezTo>
                    <a:pt x="875" y="1838"/>
                    <a:pt x="853" y="1836"/>
                    <a:pt x="831" y="1836"/>
                  </a:cubicBezTo>
                  <a:cubicBezTo>
                    <a:pt x="773" y="1836"/>
                    <a:pt x="715" y="1849"/>
                    <a:pt x="658" y="1859"/>
                  </a:cubicBezTo>
                  <a:cubicBezTo>
                    <a:pt x="611" y="1867"/>
                    <a:pt x="564" y="1875"/>
                    <a:pt x="520" y="1888"/>
                  </a:cubicBezTo>
                  <a:cubicBezTo>
                    <a:pt x="561" y="1836"/>
                    <a:pt x="599" y="1782"/>
                    <a:pt x="637" y="1728"/>
                  </a:cubicBezTo>
                  <a:cubicBezTo>
                    <a:pt x="693" y="1730"/>
                    <a:pt x="749" y="1734"/>
                    <a:pt x="804" y="1734"/>
                  </a:cubicBezTo>
                  <a:cubicBezTo>
                    <a:pt x="842" y="1734"/>
                    <a:pt x="880" y="1732"/>
                    <a:pt x="918" y="1728"/>
                  </a:cubicBezTo>
                  <a:cubicBezTo>
                    <a:pt x="941" y="1725"/>
                    <a:pt x="941" y="1694"/>
                    <a:pt x="918" y="1691"/>
                  </a:cubicBezTo>
                  <a:cubicBezTo>
                    <a:pt x="881" y="1687"/>
                    <a:pt x="843" y="1685"/>
                    <a:pt x="806" y="1685"/>
                  </a:cubicBezTo>
                  <a:cubicBezTo>
                    <a:pt x="758" y="1685"/>
                    <a:pt x="710" y="1688"/>
                    <a:pt x="662" y="1690"/>
                  </a:cubicBezTo>
                  <a:cubicBezTo>
                    <a:pt x="698" y="1637"/>
                    <a:pt x="732" y="1583"/>
                    <a:pt x="766" y="1530"/>
                  </a:cubicBezTo>
                  <a:cubicBezTo>
                    <a:pt x="860" y="1523"/>
                    <a:pt x="954" y="1521"/>
                    <a:pt x="1049" y="1512"/>
                  </a:cubicBezTo>
                  <a:close/>
                  <a:moveTo>
                    <a:pt x="2407" y="1542"/>
                  </a:moveTo>
                  <a:cubicBezTo>
                    <a:pt x="2434" y="1570"/>
                    <a:pt x="2463" y="1597"/>
                    <a:pt x="2491" y="1624"/>
                  </a:cubicBezTo>
                  <a:cubicBezTo>
                    <a:pt x="2540" y="1668"/>
                    <a:pt x="2591" y="1721"/>
                    <a:pt x="2647" y="1757"/>
                  </a:cubicBezTo>
                  <a:cubicBezTo>
                    <a:pt x="2608" y="1857"/>
                    <a:pt x="2551" y="1951"/>
                    <a:pt x="2472" y="2036"/>
                  </a:cubicBezTo>
                  <a:cubicBezTo>
                    <a:pt x="2441" y="2068"/>
                    <a:pt x="2409" y="2097"/>
                    <a:pt x="2375" y="2125"/>
                  </a:cubicBezTo>
                  <a:cubicBezTo>
                    <a:pt x="2298" y="2066"/>
                    <a:pt x="2221" y="2008"/>
                    <a:pt x="2146" y="1947"/>
                  </a:cubicBezTo>
                  <a:cubicBezTo>
                    <a:pt x="2196" y="1902"/>
                    <a:pt x="2239" y="1850"/>
                    <a:pt x="2277" y="1796"/>
                  </a:cubicBezTo>
                  <a:cubicBezTo>
                    <a:pt x="2339" y="1862"/>
                    <a:pt x="2414" y="1928"/>
                    <a:pt x="2492" y="1966"/>
                  </a:cubicBezTo>
                  <a:cubicBezTo>
                    <a:pt x="2494" y="1967"/>
                    <a:pt x="2497" y="1968"/>
                    <a:pt x="2499" y="1968"/>
                  </a:cubicBezTo>
                  <a:cubicBezTo>
                    <a:pt x="2512" y="1968"/>
                    <a:pt x="2523" y="1952"/>
                    <a:pt x="2511" y="1942"/>
                  </a:cubicBezTo>
                  <a:cubicBezTo>
                    <a:pt x="2471" y="1905"/>
                    <a:pt x="2425" y="1875"/>
                    <a:pt x="2383" y="1841"/>
                  </a:cubicBezTo>
                  <a:cubicBezTo>
                    <a:pt x="2354" y="1818"/>
                    <a:pt x="2326" y="1792"/>
                    <a:pt x="2298" y="1767"/>
                  </a:cubicBezTo>
                  <a:cubicBezTo>
                    <a:pt x="2344" y="1697"/>
                    <a:pt x="2379" y="1621"/>
                    <a:pt x="2407" y="1542"/>
                  </a:cubicBezTo>
                  <a:close/>
                  <a:moveTo>
                    <a:pt x="2108" y="1981"/>
                  </a:moveTo>
                  <a:cubicBezTo>
                    <a:pt x="2178" y="2048"/>
                    <a:pt x="2255" y="2110"/>
                    <a:pt x="2336" y="2157"/>
                  </a:cubicBezTo>
                  <a:cubicBezTo>
                    <a:pt x="2275" y="2204"/>
                    <a:pt x="2209" y="2246"/>
                    <a:pt x="2145" y="2289"/>
                  </a:cubicBezTo>
                  <a:cubicBezTo>
                    <a:pt x="2083" y="2219"/>
                    <a:pt x="2005" y="2157"/>
                    <a:pt x="1925" y="2101"/>
                  </a:cubicBezTo>
                  <a:cubicBezTo>
                    <a:pt x="1993" y="2067"/>
                    <a:pt x="2054" y="2026"/>
                    <a:pt x="2108" y="1981"/>
                  </a:cubicBezTo>
                  <a:close/>
                  <a:moveTo>
                    <a:pt x="1876" y="2125"/>
                  </a:moveTo>
                  <a:cubicBezTo>
                    <a:pt x="1953" y="2188"/>
                    <a:pt x="2028" y="2254"/>
                    <a:pt x="2107" y="2314"/>
                  </a:cubicBezTo>
                  <a:cubicBezTo>
                    <a:pt x="2061" y="2344"/>
                    <a:pt x="2014" y="2376"/>
                    <a:pt x="1970" y="2410"/>
                  </a:cubicBezTo>
                  <a:cubicBezTo>
                    <a:pt x="1969" y="2406"/>
                    <a:pt x="1968" y="2403"/>
                    <a:pt x="1967" y="2399"/>
                  </a:cubicBezTo>
                  <a:cubicBezTo>
                    <a:pt x="1963" y="2388"/>
                    <a:pt x="1951" y="2381"/>
                    <a:pt x="1940" y="2381"/>
                  </a:cubicBezTo>
                  <a:cubicBezTo>
                    <a:pt x="1930" y="2381"/>
                    <a:pt x="1920" y="2387"/>
                    <a:pt x="1918" y="2399"/>
                  </a:cubicBezTo>
                  <a:cubicBezTo>
                    <a:pt x="1918" y="2404"/>
                    <a:pt x="1917" y="2409"/>
                    <a:pt x="1916" y="2414"/>
                  </a:cubicBezTo>
                  <a:cubicBezTo>
                    <a:pt x="1876" y="2380"/>
                    <a:pt x="1834" y="2347"/>
                    <a:pt x="1794" y="2311"/>
                  </a:cubicBezTo>
                  <a:cubicBezTo>
                    <a:pt x="1753" y="2274"/>
                    <a:pt x="1714" y="2234"/>
                    <a:pt x="1676" y="2194"/>
                  </a:cubicBezTo>
                  <a:cubicBezTo>
                    <a:pt x="1747" y="2177"/>
                    <a:pt x="1814" y="2153"/>
                    <a:pt x="1876" y="2125"/>
                  </a:cubicBezTo>
                  <a:close/>
                  <a:moveTo>
                    <a:pt x="1653" y="2223"/>
                  </a:moveTo>
                  <a:cubicBezTo>
                    <a:pt x="1729" y="2311"/>
                    <a:pt x="1814" y="2403"/>
                    <a:pt x="1909" y="2467"/>
                  </a:cubicBezTo>
                  <a:cubicBezTo>
                    <a:pt x="1899" y="2542"/>
                    <a:pt x="1896" y="2618"/>
                    <a:pt x="1895" y="2696"/>
                  </a:cubicBezTo>
                  <a:cubicBezTo>
                    <a:pt x="1821" y="2611"/>
                    <a:pt x="1740" y="2531"/>
                    <a:pt x="1667" y="2446"/>
                  </a:cubicBezTo>
                  <a:cubicBezTo>
                    <a:pt x="1664" y="2371"/>
                    <a:pt x="1662" y="2297"/>
                    <a:pt x="1653" y="2223"/>
                  </a:cubicBezTo>
                  <a:close/>
                  <a:moveTo>
                    <a:pt x="1302" y="151"/>
                  </a:moveTo>
                  <a:cubicBezTo>
                    <a:pt x="1387" y="151"/>
                    <a:pt x="1470" y="161"/>
                    <a:pt x="1550" y="181"/>
                  </a:cubicBezTo>
                  <a:cubicBezTo>
                    <a:pt x="2508" y="419"/>
                    <a:pt x="2565" y="1787"/>
                    <a:pt x="1597" y="2048"/>
                  </a:cubicBezTo>
                  <a:cubicBezTo>
                    <a:pt x="1546" y="2062"/>
                    <a:pt x="1532" y="2108"/>
                    <a:pt x="1544" y="2147"/>
                  </a:cubicBezTo>
                  <a:cubicBezTo>
                    <a:pt x="1543" y="2150"/>
                    <a:pt x="1541" y="2155"/>
                    <a:pt x="1540" y="2159"/>
                  </a:cubicBezTo>
                  <a:cubicBezTo>
                    <a:pt x="1522" y="2295"/>
                    <a:pt x="1531" y="2438"/>
                    <a:pt x="1532" y="2576"/>
                  </a:cubicBezTo>
                  <a:cubicBezTo>
                    <a:pt x="1534" y="2671"/>
                    <a:pt x="1528" y="2769"/>
                    <a:pt x="1539" y="2865"/>
                  </a:cubicBezTo>
                  <a:cubicBezTo>
                    <a:pt x="1530" y="2864"/>
                    <a:pt x="1520" y="2863"/>
                    <a:pt x="1509" y="2863"/>
                  </a:cubicBezTo>
                  <a:cubicBezTo>
                    <a:pt x="1448" y="2863"/>
                    <a:pt x="1384" y="2877"/>
                    <a:pt x="1325" y="2879"/>
                  </a:cubicBezTo>
                  <a:cubicBezTo>
                    <a:pt x="1239" y="2883"/>
                    <a:pt x="1154" y="2889"/>
                    <a:pt x="1069" y="2893"/>
                  </a:cubicBezTo>
                  <a:cubicBezTo>
                    <a:pt x="1105" y="2724"/>
                    <a:pt x="1092" y="2545"/>
                    <a:pt x="1092" y="2373"/>
                  </a:cubicBezTo>
                  <a:cubicBezTo>
                    <a:pt x="1091" y="2187"/>
                    <a:pt x="1101" y="1991"/>
                    <a:pt x="1059" y="1810"/>
                  </a:cubicBezTo>
                  <a:cubicBezTo>
                    <a:pt x="1064" y="1791"/>
                    <a:pt x="1066" y="1771"/>
                    <a:pt x="1069" y="1752"/>
                  </a:cubicBezTo>
                  <a:cubicBezTo>
                    <a:pt x="1074" y="1753"/>
                    <a:pt x="1080" y="1754"/>
                    <a:pt x="1087" y="1754"/>
                  </a:cubicBezTo>
                  <a:cubicBezTo>
                    <a:pt x="1090" y="1754"/>
                    <a:pt x="1092" y="1754"/>
                    <a:pt x="1095" y="1754"/>
                  </a:cubicBezTo>
                  <a:cubicBezTo>
                    <a:pt x="1627" y="1754"/>
                    <a:pt x="1962" y="1058"/>
                    <a:pt x="1500" y="706"/>
                  </a:cubicBezTo>
                  <a:cubicBezTo>
                    <a:pt x="1412" y="639"/>
                    <a:pt x="1305" y="605"/>
                    <a:pt x="1198" y="605"/>
                  </a:cubicBezTo>
                  <a:cubicBezTo>
                    <a:pt x="1090" y="605"/>
                    <a:pt x="983" y="639"/>
                    <a:pt x="892" y="704"/>
                  </a:cubicBezTo>
                  <a:cubicBezTo>
                    <a:pt x="721" y="829"/>
                    <a:pt x="636" y="1097"/>
                    <a:pt x="771" y="1270"/>
                  </a:cubicBezTo>
                  <a:cubicBezTo>
                    <a:pt x="765" y="1275"/>
                    <a:pt x="760" y="1281"/>
                    <a:pt x="755" y="1288"/>
                  </a:cubicBezTo>
                  <a:cubicBezTo>
                    <a:pt x="645" y="1461"/>
                    <a:pt x="530" y="1638"/>
                    <a:pt x="443" y="1824"/>
                  </a:cubicBezTo>
                  <a:cubicBezTo>
                    <a:pt x="278" y="1468"/>
                    <a:pt x="138" y="1021"/>
                    <a:pt x="349" y="657"/>
                  </a:cubicBezTo>
                  <a:cubicBezTo>
                    <a:pt x="535" y="338"/>
                    <a:pt x="930" y="151"/>
                    <a:pt x="1302" y="151"/>
                  </a:cubicBezTo>
                  <a:close/>
                  <a:moveTo>
                    <a:pt x="1668" y="2499"/>
                  </a:moveTo>
                  <a:lnTo>
                    <a:pt x="1668" y="2499"/>
                  </a:lnTo>
                  <a:cubicBezTo>
                    <a:pt x="1736" y="2589"/>
                    <a:pt x="1810" y="2678"/>
                    <a:pt x="1896" y="2746"/>
                  </a:cubicBezTo>
                  <a:cubicBezTo>
                    <a:pt x="1897" y="2834"/>
                    <a:pt x="1901" y="2922"/>
                    <a:pt x="1907" y="3010"/>
                  </a:cubicBezTo>
                  <a:cubicBezTo>
                    <a:pt x="1870" y="2955"/>
                    <a:pt x="1821" y="2907"/>
                    <a:pt x="1779" y="2856"/>
                  </a:cubicBezTo>
                  <a:cubicBezTo>
                    <a:pt x="1746" y="2818"/>
                    <a:pt x="1711" y="2781"/>
                    <a:pt x="1678" y="2743"/>
                  </a:cubicBezTo>
                  <a:cubicBezTo>
                    <a:pt x="1677" y="2677"/>
                    <a:pt x="1671" y="2611"/>
                    <a:pt x="1670" y="2546"/>
                  </a:cubicBezTo>
                  <a:cubicBezTo>
                    <a:pt x="1669" y="2530"/>
                    <a:pt x="1669" y="2514"/>
                    <a:pt x="1668" y="2499"/>
                  </a:cubicBezTo>
                  <a:close/>
                  <a:moveTo>
                    <a:pt x="1632" y="2983"/>
                  </a:moveTo>
                  <a:cubicBezTo>
                    <a:pt x="1656" y="3017"/>
                    <a:pt x="1683" y="3048"/>
                    <a:pt x="1709" y="3079"/>
                  </a:cubicBezTo>
                  <a:cubicBezTo>
                    <a:pt x="1746" y="3121"/>
                    <a:pt x="1787" y="3169"/>
                    <a:pt x="1832" y="3210"/>
                  </a:cubicBezTo>
                  <a:cubicBezTo>
                    <a:pt x="1787" y="3210"/>
                    <a:pt x="1743" y="3210"/>
                    <a:pt x="1698" y="3213"/>
                  </a:cubicBezTo>
                  <a:cubicBezTo>
                    <a:pt x="1636" y="3148"/>
                    <a:pt x="1574" y="3083"/>
                    <a:pt x="1512" y="3016"/>
                  </a:cubicBezTo>
                  <a:cubicBezTo>
                    <a:pt x="1542" y="3010"/>
                    <a:pt x="1570" y="3001"/>
                    <a:pt x="1594" y="2986"/>
                  </a:cubicBezTo>
                  <a:cubicBezTo>
                    <a:pt x="1599" y="2987"/>
                    <a:pt x="1604" y="2988"/>
                    <a:pt x="1608" y="2988"/>
                  </a:cubicBezTo>
                  <a:cubicBezTo>
                    <a:pt x="1617" y="2988"/>
                    <a:pt x="1625" y="2986"/>
                    <a:pt x="1632" y="2983"/>
                  </a:cubicBezTo>
                  <a:close/>
                  <a:moveTo>
                    <a:pt x="1678" y="2797"/>
                  </a:moveTo>
                  <a:cubicBezTo>
                    <a:pt x="1697" y="2818"/>
                    <a:pt x="1713" y="2841"/>
                    <a:pt x="1731" y="2863"/>
                  </a:cubicBezTo>
                  <a:cubicBezTo>
                    <a:pt x="1785" y="2929"/>
                    <a:pt x="1835" y="3004"/>
                    <a:pt x="1900" y="3059"/>
                  </a:cubicBezTo>
                  <a:cubicBezTo>
                    <a:pt x="1903" y="3062"/>
                    <a:pt x="1907" y="3063"/>
                    <a:pt x="1911" y="3064"/>
                  </a:cubicBezTo>
                  <a:cubicBezTo>
                    <a:pt x="1913" y="3116"/>
                    <a:pt x="1917" y="3168"/>
                    <a:pt x="1920" y="3220"/>
                  </a:cubicBezTo>
                  <a:cubicBezTo>
                    <a:pt x="1917" y="3217"/>
                    <a:pt x="1914" y="3216"/>
                    <a:pt x="1911" y="3214"/>
                  </a:cubicBezTo>
                  <a:cubicBezTo>
                    <a:pt x="1863" y="3162"/>
                    <a:pt x="1806" y="3119"/>
                    <a:pt x="1757" y="3069"/>
                  </a:cubicBezTo>
                  <a:cubicBezTo>
                    <a:pt x="1723" y="3033"/>
                    <a:pt x="1690" y="2996"/>
                    <a:pt x="1658" y="2958"/>
                  </a:cubicBezTo>
                  <a:cubicBezTo>
                    <a:pt x="1660" y="2955"/>
                    <a:pt x="1663" y="2952"/>
                    <a:pt x="1663" y="2948"/>
                  </a:cubicBezTo>
                  <a:cubicBezTo>
                    <a:pt x="1674" y="2899"/>
                    <a:pt x="1678" y="2848"/>
                    <a:pt x="1678" y="2797"/>
                  </a:cubicBezTo>
                  <a:close/>
                  <a:moveTo>
                    <a:pt x="1462" y="3024"/>
                  </a:moveTo>
                  <a:cubicBezTo>
                    <a:pt x="1513" y="3093"/>
                    <a:pt x="1569" y="3159"/>
                    <a:pt x="1630" y="3218"/>
                  </a:cubicBezTo>
                  <a:cubicBezTo>
                    <a:pt x="1579" y="3223"/>
                    <a:pt x="1527" y="3228"/>
                    <a:pt x="1476" y="3233"/>
                  </a:cubicBezTo>
                  <a:cubicBezTo>
                    <a:pt x="1443" y="3193"/>
                    <a:pt x="1403" y="3155"/>
                    <a:pt x="1368" y="3118"/>
                  </a:cubicBezTo>
                  <a:cubicBezTo>
                    <a:pt x="1342" y="3089"/>
                    <a:pt x="1315" y="3058"/>
                    <a:pt x="1288" y="3029"/>
                  </a:cubicBezTo>
                  <a:cubicBezTo>
                    <a:pt x="1296" y="3029"/>
                    <a:pt x="1304" y="3029"/>
                    <a:pt x="1312" y="3029"/>
                  </a:cubicBezTo>
                  <a:cubicBezTo>
                    <a:pt x="1316" y="3029"/>
                    <a:pt x="1320" y="3029"/>
                    <a:pt x="1325" y="3029"/>
                  </a:cubicBezTo>
                  <a:cubicBezTo>
                    <a:pt x="1367" y="3029"/>
                    <a:pt x="1415" y="3029"/>
                    <a:pt x="1462" y="3024"/>
                  </a:cubicBezTo>
                  <a:close/>
                  <a:moveTo>
                    <a:pt x="1087" y="3002"/>
                  </a:moveTo>
                  <a:cubicBezTo>
                    <a:pt x="1132" y="3012"/>
                    <a:pt x="1176" y="3020"/>
                    <a:pt x="1222" y="3024"/>
                  </a:cubicBezTo>
                  <a:cubicBezTo>
                    <a:pt x="1257" y="3070"/>
                    <a:pt x="1298" y="3110"/>
                    <a:pt x="1335" y="3151"/>
                  </a:cubicBezTo>
                  <a:cubicBezTo>
                    <a:pt x="1361" y="3180"/>
                    <a:pt x="1386" y="3210"/>
                    <a:pt x="1413" y="3240"/>
                  </a:cubicBezTo>
                  <a:cubicBezTo>
                    <a:pt x="1383" y="3243"/>
                    <a:pt x="1353" y="3246"/>
                    <a:pt x="1323" y="3250"/>
                  </a:cubicBezTo>
                  <a:cubicBezTo>
                    <a:pt x="1295" y="3197"/>
                    <a:pt x="1244" y="3155"/>
                    <a:pt x="1204" y="3114"/>
                  </a:cubicBezTo>
                  <a:cubicBezTo>
                    <a:pt x="1168" y="3075"/>
                    <a:pt x="1127" y="3037"/>
                    <a:pt x="1087" y="3002"/>
                  </a:cubicBezTo>
                  <a:close/>
                  <a:moveTo>
                    <a:pt x="1310" y="1"/>
                  </a:moveTo>
                  <a:cubicBezTo>
                    <a:pt x="896" y="1"/>
                    <a:pt x="471" y="200"/>
                    <a:pt x="240" y="544"/>
                  </a:cubicBezTo>
                  <a:cubicBezTo>
                    <a:pt x="1" y="900"/>
                    <a:pt x="25" y="1674"/>
                    <a:pt x="398" y="1947"/>
                  </a:cubicBezTo>
                  <a:cubicBezTo>
                    <a:pt x="395" y="1956"/>
                    <a:pt x="398" y="1967"/>
                    <a:pt x="409" y="1970"/>
                  </a:cubicBezTo>
                  <a:cubicBezTo>
                    <a:pt x="417" y="1971"/>
                    <a:pt x="425" y="1971"/>
                    <a:pt x="434" y="1973"/>
                  </a:cubicBezTo>
                  <a:cubicBezTo>
                    <a:pt x="440" y="1977"/>
                    <a:pt x="446" y="1978"/>
                    <a:pt x="452" y="1978"/>
                  </a:cubicBezTo>
                  <a:cubicBezTo>
                    <a:pt x="456" y="1978"/>
                    <a:pt x="459" y="1978"/>
                    <a:pt x="462" y="1977"/>
                  </a:cubicBezTo>
                  <a:cubicBezTo>
                    <a:pt x="471" y="1977"/>
                    <a:pt x="481" y="1978"/>
                    <a:pt x="490" y="1978"/>
                  </a:cubicBezTo>
                  <a:cubicBezTo>
                    <a:pt x="542" y="1978"/>
                    <a:pt x="594" y="1968"/>
                    <a:pt x="646" y="1959"/>
                  </a:cubicBezTo>
                  <a:cubicBezTo>
                    <a:pt x="731" y="1944"/>
                    <a:pt x="823" y="1934"/>
                    <a:pt x="896" y="1888"/>
                  </a:cubicBezTo>
                  <a:lnTo>
                    <a:pt x="896" y="1888"/>
                  </a:lnTo>
                  <a:cubicBezTo>
                    <a:pt x="893" y="1908"/>
                    <a:pt x="908" y="1923"/>
                    <a:pt x="924" y="1923"/>
                  </a:cubicBezTo>
                  <a:cubicBezTo>
                    <a:pt x="932" y="1923"/>
                    <a:pt x="940" y="1919"/>
                    <a:pt x="946" y="1909"/>
                  </a:cubicBezTo>
                  <a:cubicBezTo>
                    <a:pt x="947" y="1907"/>
                    <a:pt x="949" y="1904"/>
                    <a:pt x="950" y="1902"/>
                  </a:cubicBezTo>
                  <a:lnTo>
                    <a:pt x="950" y="1902"/>
                  </a:lnTo>
                  <a:cubicBezTo>
                    <a:pt x="940" y="2058"/>
                    <a:pt x="956" y="2217"/>
                    <a:pt x="958" y="2373"/>
                  </a:cubicBezTo>
                  <a:cubicBezTo>
                    <a:pt x="961" y="2557"/>
                    <a:pt x="942" y="2748"/>
                    <a:pt x="980" y="2930"/>
                  </a:cubicBezTo>
                  <a:cubicBezTo>
                    <a:pt x="979" y="2936"/>
                    <a:pt x="979" y="2941"/>
                    <a:pt x="980" y="2948"/>
                  </a:cubicBezTo>
                  <a:cubicBezTo>
                    <a:pt x="968" y="2956"/>
                    <a:pt x="963" y="2970"/>
                    <a:pt x="974" y="2986"/>
                  </a:cubicBezTo>
                  <a:cubicBezTo>
                    <a:pt x="1019" y="3052"/>
                    <a:pt x="1071" y="3116"/>
                    <a:pt x="1126" y="3176"/>
                  </a:cubicBezTo>
                  <a:cubicBezTo>
                    <a:pt x="1169" y="3224"/>
                    <a:pt x="1211" y="3285"/>
                    <a:pt x="1269" y="3318"/>
                  </a:cubicBezTo>
                  <a:cubicBezTo>
                    <a:pt x="1275" y="3327"/>
                    <a:pt x="1285" y="3334"/>
                    <a:pt x="1302" y="3334"/>
                  </a:cubicBezTo>
                  <a:cubicBezTo>
                    <a:pt x="1369" y="3337"/>
                    <a:pt x="1438" y="3339"/>
                    <a:pt x="1507" y="3339"/>
                  </a:cubicBezTo>
                  <a:cubicBezTo>
                    <a:pt x="1643" y="3339"/>
                    <a:pt x="1780" y="3331"/>
                    <a:pt x="1908" y="3299"/>
                  </a:cubicBezTo>
                  <a:cubicBezTo>
                    <a:pt x="1925" y="3295"/>
                    <a:pt x="1933" y="3285"/>
                    <a:pt x="1938" y="3271"/>
                  </a:cubicBezTo>
                  <a:cubicBezTo>
                    <a:pt x="1944" y="3275"/>
                    <a:pt x="1950" y="3277"/>
                    <a:pt x="1957" y="3277"/>
                  </a:cubicBezTo>
                  <a:cubicBezTo>
                    <a:pt x="1969" y="3277"/>
                    <a:pt x="1980" y="3271"/>
                    <a:pt x="1983" y="3255"/>
                  </a:cubicBezTo>
                  <a:cubicBezTo>
                    <a:pt x="2024" y="3010"/>
                    <a:pt x="2052" y="2721"/>
                    <a:pt x="1988" y="2473"/>
                  </a:cubicBezTo>
                  <a:cubicBezTo>
                    <a:pt x="2689" y="2291"/>
                    <a:pt x="2916" y="1653"/>
                    <a:pt x="2828" y="990"/>
                  </a:cubicBezTo>
                  <a:cubicBezTo>
                    <a:pt x="2769" y="545"/>
                    <a:pt x="2198" y="46"/>
                    <a:pt x="1718" y="46"/>
                  </a:cubicBezTo>
                  <a:cubicBezTo>
                    <a:pt x="1695" y="46"/>
                    <a:pt x="1672" y="47"/>
                    <a:pt x="1649" y="50"/>
                  </a:cubicBezTo>
                  <a:cubicBezTo>
                    <a:pt x="1629" y="44"/>
                    <a:pt x="1611" y="38"/>
                    <a:pt x="1591" y="33"/>
                  </a:cubicBezTo>
                  <a:cubicBezTo>
                    <a:pt x="1500" y="11"/>
                    <a:pt x="1405" y="1"/>
                    <a:pt x="1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 name="Google Shape;154;p13"/>
            <p:cNvSpPr/>
            <p:nvPr/>
          </p:nvSpPr>
          <p:spPr>
            <a:xfrm>
              <a:off x="2458732" y="3223289"/>
              <a:ext cx="290107" cy="288633"/>
            </a:xfrm>
            <a:custGeom>
              <a:avLst/>
              <a:gdLst/>
              <a:ahLst/>
              <a:cxnLst/>
              <a:rect l="l" t="t" r="r" b="b"/>
              <a:pathLst>
                <a:path w="1181" h="1175" extrusionOk="0">
                  <a:moveTo>
                    <a:pt x="759" y="142"/>
                  </a:moveTo>
                  <a:lnTo>
                    <a:pt x="759" y="142"/>
                  </a:lnTo>
                  <a:cubicBezTo>
                    <a:pt x="854" y="225"/>
                    <a:pt x="950" y="306"/>
                    <a:pt x="1051" y="383"/>
                  </a:cubicBezTo>
                  <a:cubicBezTo>
                    <a:pt x="1048" y="395"/>
                    <a:pt x="1048" y="408"/>
                    <a:pt x="1047" y="419"/>
                  </a:cubicBezTo>
                  <a:cubicBezTo>
                    <a:pt x="954" y="348"/>
                    <a:pt x="859" y="278"/>
                    <a:pt x="765" y="207"/>
                  </a:cubicBezTo>
                  <a:lnTo>
                    <a:pt x="764" y="207"/>
                  </a:lnTo>
                  <a:cubicBezTo>
                    <a:pt x="763" y="185"/>
                    <a:pt x="760" y="163"/>
                    <a:pt x="759" y="142"/>
                  </a:cubicBezTo>
                  <a:close/>
                  <a:moveTo>
                    <a:pt x="767" y="236"/>
                  </a:moveTo>
                  <a:lnTo>
                    <a:pt x="767" y="236"/>
                  </a:lnTo>
                  <a:cubicBezTo>
                    <a:pt x="859" y="309"/>
                    <a:pt x="950" y="383"/>
                    <a:pt x="1044" y="455"/>
                  </a:cubicBezTo>
                  <a:cubicBezTo>
                    <a:pt x="1040" y="527"/>
                    <a:pt x="1047" y="601"/>
                    <a:pt x="1047" y="673"/>
                  </a:cubicBezTo>
                  <a:cubicBezTo>
                    <a:pt x="1008" y="637"/>
                    <a:pt x="966" y="604"/>
                    <a:pt x="927" y="569"/>
                  </a:cubicBezTo>
                  <a:cubicBezTo>
                    <a:pt x="879" y="527"/>
                    <a:pt x="832" y="484"/>
                    <a:pt x="785" y="440"/>
                  </a:cubicBezTo>
                  <a:cubicBezTo>
                    <a:pt x="778" y="372"/>
                    <a:pt x="772" y="304"/>
                    <a:pt x="767" y="236"/>
                  </a:cubicBezTo>
                  <a:close/>
                  <a:moveTo>
                    <a:pt x="660" y="172"/>
                  </a:moveTo>
                  <a:cubicBezTo>
                    <a:pt x="661" y="348"/>
                    <a:pt x="670" y="515"/>
                    <a:pt x="699" y="687"/>
                  </a:cubicBezTo>
                  <a:cubicBezTo>
                    <a:pt x="674" y="685"/>
                    <a:pt x="649" y="685"/>
                    <a:pt x="624" y="685"/>
                  </a:cubicBezTo>
                  <a:cubicBezTo>
                    <a:pt x="551" y="685"/>
                    <a:pt x="477" y="691"/>
                    <a:pt x="406" y="692"/>
                  </a:cubicBezTo>
                  <a:cubicBezTo>
                    <a:pt x="333" y="693"/>
                    <a:pt x="261" y="695"/>
                    <a:pt x="189" y="702"/>
                  </a:cubicBezTo>
                  <a:cubicBezTo>
                    <a:pt x="188" y="604"/>
                    <a:pt x="173" y="502"/>
                    <a:pt x="168" y="403"/>
                  </a:cubicBezTo>
                  <a:cubicBezTo>
                    <a:pt x="166" y="334"/>
                    <a:pt x="160" y="264"/>
                    <a:pt x="150" y="196"/>
                  </a:cubicBezTo>
                  <a:lnTo>
                    <a:pt x="150" y="196"/>
                  </a:lnTo>
                  <a:cubicBezTo>
                    <a:pt x="197" y="202"/>
                    <a:pt x="244" y="204"/>
                    <a:pt x="292" y="204"/>
                  </a:cubicBezTo>
                  <a:cubicBezTo>
                    <a:pt x="414" y="204"/>
                    <a:pt x="538" y="188"/>
                    <a:pt x="657" y="172"/>
                  </a:cubicBezTo>
                  <a:close/>
                  <a:moveTo>
                    <a:pt x="790" y="493"/>
                  </a:moveTo>
                  <a:lnTo>
                    <a:pt x="790" y="493"/>
                  </a:lnTo>
                  <a:cubicBezTo>
                    <a:pt x="869" y="577"/>
                    <a:pt x="955" y="667"/>
                    <a:pt x="1048" y="732"/>
                  </a:cubicBezTo>
                  <a:cubicBezTo>
                    <a:pt x="1049" y="783"/>
                    <a:pt x="1049" y="833"/>
                    <a:pt x="1050" y="883"/>
                  </a:cubicBezTo>
                  <a:cubicBezTo>
                    <a:pt x="980" y="808"/>
                    <a:pt x="893" y="742"/>
                    <a:pt x="806" y="689"/>
                  </a:cubicBezTo>
                  <a:cubicBezTo>
                    <a:pt x="802" y="623"/>
                    <a:pt x="796" y="557"/>
                    <a:pt x="790" y="493"/>
                  </a:cubicBezTo>
                  <a:close/>
                  <a:moveTo>
                    <a:pt x="809" y="725"/>
                  </a:moveTo>
                  <a:lnTo>
                    <a:pt x="809" y="725"/>
                  </a:lnTo>
                  <a:cubicBezTo>
                    <a:pt x="897" y="793"/>
                    <a:pt x="974" y="870"/>
                    <a:pt x="1053" y="948"/>
                  </a:cubicBezTo>
                  <a:cubicBezTo>
                    <a:pt x="1053" y="980"/>
                    <a:pt x="1054" y="1011"/>
                    <a:pt x="1056" y="1043"/>
                  </a:cubicBezTo>
                  <a:cubicBezTo>
                    <a:pt x="1037" y="1042"/>
                    <a:pt x="1017" y="1042"/>
                    <a:pt x="998" y="1042"/>
                  </a:cubicBezTo>
                  <a:cubicBezTo>
                    <a:pt x="912" y="965"/>
                    <a:pt x="818" y="895"/>
                    <a:pt x="725" y="824"/>
                  </a:cubicBezTo>
                  <a:cubicBezTo>
                    <a:pt x="731" y="824"/>
                    <a:pt x="737" y="823"/>
                    <a:pt x="743" y="821"/>
                  </a:cubicBezTo>
                  <a:cubicBezTo>
                    <a:pt x="750" y="819"/>
                    <a:pt x="756" y="816"/>
                    <a:pt x="761" y="812"/>
                  </a:cubicBezTo>
                  <a:cubicBezTo>
                    <a:pt x="787" y="812"/>
                    <a:pt x="814" y="796"/>
                    <a:pt x="813" y="764"/>
                  </a:cubicBezTo>
                  <a:cubicBezTo>
                    <a:pt x="812" y="751"/>
                    <a:pt x="810" y="738"/>
                    <a:pt x="809" y="725"/>
                  </a:cubicBezTo>
                  <a:close/>
                  <a:moveTo>
                    <a:pt x="674" y="835"/>
                  </a:moveTo>
                  <a:cubicBezTo>
                    <a:pt x="756" y="905"/>
                    <a:pt x="837" y="978"/>
                    <a:pt x="923" y="1045"/>
                  </a:cubicBezTo>
                  <a:cubicBezTo>
                    <a:pt x="868" y="1048"/>
                    <a:pt x="814" y="1053"/>
                    <a:pt x="761" y="1055"/>
                  </a:cubicBezTo>
                  <a:cubicBezTo>
                    <a:pt x="718" y="1011"/>
                    <a:pt x="662" y="977"/>
                    <a:pt x="613" y="941"/>
                  </a:cubicBezTo>
                  <a:cubicBezTo>
                    <a:pt x="574" y="912"/>
                    <a:pt x="534" y="879"/>
                    <a:pt x="492" y="848"/>
                  </a:cubicBezTo>
                  <a:cubicBezTo>
                    <a:pt x="555" y="848"/>
                    <a:pt x="616" y="844"/>
                    <a:pt x="674" y="835"/>
                  </a:cubicBezTo>
                  <a:close/>
                  <a:moveTo>
                    <a:pt x="187" y="812"/>
                  </a:moveTo>
                  <a:lnTo>
                    <a:pt x="187" y="812"/>
                  </a:lnTo>
                  <a:cubicBezTo>
                    <a:pt x="258" y="830"/>
                    <a:pt x="336" y="841"/>
                    <a:pt x="413" y="845"/>
                  </a:cubicBezTo>
                  <a:cubicBezTo>
                    <a:pt x="459" y="889"/>
                    <a:pt x="519" y="924"/>
                    <a:pt x="568" y="961"/>
                  </a:cubicBezTo>
                  <a:cubicBezTo>
                    <a:pt x="609" y="992"/>
                    <a:pt x="651" y="1028"/>
                    <a:pt x="695" y="1058"/>
                  </a:cubicBezTo>
                  <a:cubicBezTo>
                    <a:pt x="623" y="1059"/>
                    <a:pt x="551" y="1060"/>
                    <a:pt x="479" y="1064"/>
                  </a:cubicBezTo>
                  <a:cubicBezTo>
                    <a:pt x="448" y="1003"/>
                    <a:pt x="385" y="956"/>
                    <a:pt x="332" y="916"/>
                  </a:cubicBezTo>
                  <a:cubicBezTo>
                    <a:pt x="286" y="880"/>
                    <a:pt x="239" y="842"/>
                    <a:pt x="187" y="812"/>
                  </a:cubicBezTo>
                  <a:close/>
                  <a:moveTo>
                    <a:pt x="693" y="1"/>
                  </a:moveTo>
                  <a:cubicBezTo>
                    <a:pt x="680" y="1"/>
                    <a:pt x="667" y="11"/>
                    <a:pt x="661" y="23"/>
                  </a:cubicBezTo>
                  <a:cubicBezTo>
                    <a:pt x="658" y="23"/>
                    <a:pt x="655" y="22"/>
                    <a:pt x="652" y="22"/>
                  </a:cubicBezTo>
                  <a:cubicBezTo>
                    <a:pt x="647" y="22"/>
                    <a:pt x="642" y="23"/>
                    <a:pt x="637" y="24"/>
                  </a:cubicBezTo>
                  <a:cubicBezTo>
                    <a:pt x="469" y="46"/>
                    <a:pt x="297" y="45"/>
                    <a:pt x="131" y="73"/>
                  </a:cubicBezTo>
                  <a:cubicBezTo>
                    <a:pt x="120" y="74"/>
                    <a:pt x="112" y="80"/>
                    <a:pt x="106" y="86"/>
                  </a:cubicBezTo>
                  <a:cubicBezTo>
                    <a:pt x="105" y="86"/>
                    <a:pt x="105" y="86"/>
                    <a:pt x="104" y="86"/>
                  </a:cubicBezTo>
                  <a:cubicBezTo>
                    <a:pt x="88" y="86"/>
                    <a:pt x="72" y="95"/>
                    <a:pt x="66" y="111"/>
                  </a:cubicBezTo>
                  <a:cubicBezTo>
                    <a:pt x="0" y="301"/>
                    <a:pt x="0" y="557"/>
                    <a:pt x="59" y="749"/>
                  </a:cubicBezTo>
                  <a:cubicBezTo>
                    <a:pt x="64" y="769"/>
                    <a:pt x="76" y="780"/>
                    <a:pt x="90" y="788"/>
                  </a:cubicBezTo>
                  <a:cubicBezTo>
                    <a:pt x="78" y="798"/>
                    <a:pt x="73" y="817"/>
                    <a:pt x="82" y="833"/>
                  </a:cubicBezTo>
                  <a:cubicBezTo>
                    <a:pt x="124" y="901"/>
                    <a:pt x="192" y="955"/>
                    <a:pt x="251" y="1008"/>
                  </a:cubicBezTo>
                  <a:cubicBezTo>
                    <a:pt x="290" y="1042"/>
                    <a:pt x="337" y="1084"/>
                    <a:pt x="387" y="1109"/>
                  </a:cubicBezTo>
                  <a:cubicBezTo>
                    <a:pt x="386" y="1127"/>
                    <a:pt x="393" y="1144"/>
                    <a:pt x="417" y="1147"/>
                  </a:cubicBezTo>
                  <a:cubicBezTo>
                    <a:pt x="524" y="1164"/>
                    <a:pt x="643" y="1175"/>
                    <a:pt x="762" y="1175"/>
                  </a:cubicBezTo>
                  <a:cubicBezTo>
                    <a:pt x="873" y="1175"/>
                    <a:pt x="984" y="1165"/>
                    <a:pt x="1083" y="1141"/>
                  </a:cubicBezTo>
                  <a:cubicBezTo>
                    <a:pt x="1090" y="1139"/>
                    <a:pt x="1096" y="1136"/>
                    <a:pt x="1101" y="1133"/>
                  </a:cubicBezTo>
                  <a:cubicBezTo>
                    <a:pt x="1103" y="1133"/>
                    <a:pt x="1106" y="1133"/>
                    <a:pt x="1108" y="1133"/>
                  </a:cubicBezTo>
                  <a:cubicBezTo>
                    <a:pt x="1124" y="1133"/>
                    <a:pt x="1139" y="1124"/>
                    <a:pt x="1142" y="1104"/>
                  </a:cubicBezTo>
                  <a:cubicBezTo>
                    <a:pt x="1160" y="976"/>
                    <a:pt x="1165" y="850"/>
                    <a:pt x="1163" y="721"/>
                  </a:cubicBezTo>
                  <a:cubicBezTo>
                    <a:pt x="1161" y="622"/>
                    <a:pt x="1166" y="512"/>
                    <a:pt x="1146" y="411"/>
                  </a:cubicBezTo>
                  <a:cubicBezTo>
                    <a:pt x="1169" y="393"/>
                    <a:pt x="1180" y="356"/>
                    <a:pt x="1153" y="335"/>
                  </a:cubicBezTo>
                  <a:cubicBezTo>
                    <a:pt x="1012" y="218"/>
                    <a:pt x="861" y="109"/>
                    <a:pt x="710" y="6"/>
                  </a:cubicBezTo>
                  <a:cubicBezTo>
                    <a:pt x="705" y="2"/>
                    <a:pt x="699" y="1"/>
                    <a:pt x="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14134890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bg>
      <p:bgPr>
        <a:solidFill>
          <a:schemeClr val="lt1"/>
        </a:solidFill>
        <a:effectLst/>
      </p:bgPr>
    </p:bg>
    <p:spTree>
      <p:nvGrpSpPr>
        <p:cNvPr id="1" name="Shape 155"/>
        <p:cNvGrpSpPr/>
        <p:nvPr/>
      </p:nvGrpSpPr>
      <p:grpSpPr>
        <a:xfrm>
          <a:off x="0" y="0"/>
          <a:ext cx="0" cy="0"/>
          <a:chOff x="0" y="0"/>
          <a:chExt cx="0" cy="0"/>
        </a:xfrm>
      </p:grpSpPr>
      <p:sp>
        <p:nvSpPr>
          <p:cNvPr id="156" name="Google Shape;156;p14"/>
          <p:cNvSpPr/>
          <p:nvPr/>
        </p:nvSpPr>
        <p:spPr>
          <a:xfrm>
            <a:off x="-2333" y="1815135"/>
            <a:ext cx="5185680" cy="5042853"/>
          </a:xfrm>
          <a:custGeom>
            <a:avLst/>
            <a:gdLst/>
            <a:ahLst/>
            <a:cxnLst/>
            <a:rect l="l" t="t" r="r" b="b"/>
            <a:pathLst>
              <a:path w="13942" h="13558" extrusionOk="0">
                <a:moveTo>
                  <a:pt x="1" y="0"/>
                </a:moveTo>
                <a:lnTo>
                  <a:pt x="1" y="13558"/>
                </a:lnTo>
                <a:lnTo>
                  <a:pt x="13942" y="13558"/>
                </a:lnTo>
                <a:cubicBezTo>
                  <a:pt x="6819" y="1780"/>
                  <a:pt x="1" y="0"/>
                  <a:pt x="1" y="0"/>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7" name="Google Shape;157;p14"/>
          <p:cNvSpPr/>
          <p:nvPr/>
        </p:nvSpPr>
        <p:spPr>
          <a:xfrm>
            <a:off x="1" y="0"/>
            <a:ext cx="2030985" cy="1812533"/>
          </a:xfrm>
          <a:custGeom>
            <a:avLst/>
            <a:gdLst/>
            <a:ahLst/>
            <a:cxnLst/>
            <a:rect l="l" t="t" r="r" b="b"/>
            <a:pathLst>
              <a:path w="11640" h="10388" extrusionOk="0">
                <a:moveTo>
                  <a:pt x="1" y="1"/>
                </a:moveTo>
                <a:lnTo>
                  <a:pt x="1" y="10346"/>
                </a:lnTo>
                <a:cubicBezTo>
                  <a:pt x="300" y="10374"/>
                  <a:pt x="600" y="10387"/>
                  <a:pt x="901" y="10387"/>
                </a:cubicBezTo>
                <a:cubicBezTo>
                  <a:pt x="3633" y="10387"/>
                  <a:pt x="6390" y="9284"/>
                  <a:pt x="8433" y="7552"/>
                </a:cubicBezTo>
                <a:cubicBezTo>
                  <a:pt x="9980" y="6245"/>
                  <a:pt x="11150" y="4483"/>
                  <a:pt x="11493" y="2497"/>
                </a:cubicBezTo>
                <a:cubicBezTo>
                  <a:pt x="11639" y="1642"/>
                  <a:pt x="11617" y="805"/>
                  <a:pt x="11449"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8" name="Google Shape;158;p14"/>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endParaRPr/>
          </a:p>
        </p:txBody>
      </p:sp>
      <p:sp>
        <p:nvSpPr>
          <p:cNvPr id="159" name="Google Shape;159;p14"/>
          <p:cNvSpPr txBox="1">
            <a:spLocks noGrp="1"/>
          </p:cNvSpPr>
          <p:nvPr>
            <p:ph type="subTitle" idx="1"/>
          </p:nvPr>
        </p:nvSpPr>
        <p:spPr>
          <a:xfrm>
            <a:off x="950964" y="4718600"/>
            <a:ext cx="1996000" cy="10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solidFill>
                  <a:schemeClr val="lt2"/>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160" name="Google Shape;160;p14"/>
          <p:cNvSpPr txBox="1">
            <a:spLocks noGrp="1"/>
          </p:cNvSpPr>
          <p:nvPr>
            <p:ph type="subTitle" idx="2"/>
          </p:nvPr>
        </p:nvSpPr>
        <p:spPr>
          <a:xfrm>
            <a:off x="3724199" y="4718600"/>
            <a:ext cx="1996000" cy="10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solidFill>
                  <a:schemeClr val="lt2"/>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161" name="Google Shape;161;p14"/>
          <p:cNvSpPr txBox="1">
            <a:spLocks noGrp="1"/>
          </p:cNvSpPr>
          <p:nvPr>
            <p:ph type="subTitle" idx="3"/>
          </p:nvPr>
        </p:nvSpPr>
        <p:spPr>
          <a:xfrm>
            <a:off x="6497432" y="4718600"/>
            <a:ext cx="1996000" cy="10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solidFill>
                  <a:schemeClr val="lt2"/>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grpSp>
        <p:nvGrpSpPr>
          <p:cNvPr id="162" name="Google Shape;162;p14"/>
          <p:cNvGrpSpPr/>
          <p:nvPr/>
        </p:nvGrpSpPr>
        <p:grpSpPr>
          <a:xfrm>
            <a:off x="10730399" y="327250"/>
            <a:ext cx="1132399" cy="1158036"/>
            <a:chOff x="152949" y="214100"/>
            <a:chExt cx="849299" cy="868527"/>
          </a:xfrm>
        </p:grpSpPr>
        <p:sp>
          <p:nvSpPr>
            <p:cNvPr id="163" name="Google Shape;163;p14"/>
            <p:cNvSpPr/>
            <p:nvPr/>
          </p:nvSpPr>
          <p:spPr>
            <a:xfrm>
              <a:off x="363885" y="223306"/>
              <a:ext cx="512816" cy="513150"/>
            </a:xfrm>
            <a:custGeom>
              <a:avLst/>
              <a:gdLst/>
              <a:ahLst/>
              <a:cxnLst/>
              <a:rect l="l" t="t" r="r" b="b"/>
              <a:pathLst>
                <a:path w="3231" h="3233" extrusionOk="0">
                  <a:moveTo>
                    <a:pt x="1615" y="1"/>
                  </a:moveTo>
                  <a:cubicBezTo>
                    <a:pt x="723" y="1"/>
                    <a:pt x="0" y="725"/>
                    <a:pt x="0" y="1616"/>
                  </a:cubicBezTo>
                  <a:cubicBezTo>
                    <a:pt x="0" y="2508"/>
                    <a:pt x="723" y="3232"/>
                    <a:pt x="1615" y="3232"/>
                  </a:cubicBezTo>
                  <a:cubicBezTo>
                    <a:pt x="2508" y="3232"/>
                    <a:pt x="3231" y="2508"/>
                    <a:pt x="3231" y="1616"/>
                  </a:cubicBezTo>
                  <a:cubicBezTo>
                    <a:pt x="3231" y="725"/>
                    <a:pt x="2508" y="1"/>
                    <a:pt x="16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4" name="Google Shape;164;p14"/>
            <p:cNvSpPr/>
            <p:nvPr/>
          </p:nvSpPr>
          <p:spPr>
            <a:xfrm>
              <a:off x="152949" y="794545"/>
              <a:ext cx="274423" cy="274431"/>
            </a:xfrm>
            <a:custGeom>
              <a:avLst/>
              <a:gdLst/>
              <a:ahLst/>
              <a:cxnLst/>
              <a:rect l="l" t="t" r="r" b="b"/>
              <a:pathLst>
                <a:path w="1729" h="1729" extrusionOk="0">
                  <a:moveTo>
                    <a:pt x="865" y="1"/>
                  </a:moveTo>
                  <a:cubicBezTo>
                    <a:pt x="387" y="1"/>
                    <a:pt x="0" y="388"/>
                    <a:pt x="0" y="864"/>
                  </a:cubicBezTo>
                  <a:cubicBezTo>
                    <a:pt x="0" y="1342"/>
                    <a:pt x="387" y="1729"/>
                    <a:pt x="865" y="1729"/>
                  </a:cubicBezTo>
                  <a:cubicBezTo>
                    <a:pt x="1341" y="1729"/>
                    <a:pt x="1728" y="1342"/>
                    <a:pt x="1728" y="864"/>
                  </a:cubicBezTo>
                  <a:cubicBezTo>
                    <a:pt x="1728" y="388"/>
                    <a:pt x="1341" y="1"/>
                    <a:pt x="8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5" name="Google Shape;165;p14"/>
            <p:cNvSpPr/>
            <p:nvPr/>
          </p:nvSpPr>
          <p:spPr>
            <a:xfrm>
              <a:off x="448006" y="214100"/>
              <a:ext cx="554242" cy="531720"/>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 name="Google Shape;166;p14"/>
            <p:cNvSpPr/>
            <p:nvPr/>
          </p:nvSpPr>
          <p:spPr>
            <a:xfrm>
              <a:off x="236117" y="780737"/>
              <a:ext cx="316959" cy="301890"/>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67" name="Google Shape;167;p14"/>
          <p:cNvSpPr txBox="1">
            <a:spLocks noGrp="1"/>
          </p:cNvSpPr>
          <p:nvPr>
            <p:ph type="title" idx="4"/>
          </p:nvPr>
        </p:nvSpPr>
        <p:spPr>
          <a:xfrm>
            <a:off x="1015768" y="4361223"/>
            <a:ext cx="1824000" cy="357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Font typeface="Roboto Medium"/>
              <a:buNone/>
              <a:defRPr sz="2400" b="1">
                <a:latin typeface="Roboto"/>
                <a:ea typeface="Roboto"/>
                <a:cs typeface="Roboto"/>
                <a:sym typeface="Roboto"/>
              </a:defRPr>
            </a:lvl1pPr>
            <a:lvl2pPr lvl="1">
              <a:spcBef>
                <a:spcPts val="0"/>
              </a:spcBef>
              <a:spcAft>
                <a:spcPts val="0"/>
              </a:spcAft>
              <a:buSzPts val="2800"/>
              <a:buNone/>
              <a:defRPr>
                <a:latin typeface="Source Sans Pro"/>
                <a:ea typeface="Source Sans Pro"/>
                <a:cs typeface="Source Sans Pro"/>
                <a:sym typeface="Source Sans Pro"/>
              </a:defRPr>
            </a:lvl2pPr>
            <a:lvl3pPr lvl="2">
              <a:spcBef>
                <a:spcPts val="0"/>
              </a:spcBef>
              <a:spcAft>
                <a:spcPts val="0"/>
              </a:spcAft>
              <a:buSzPts val="2800"/>
              <a:buNone/>
              <a:defRPr>
                <a:latin typeface="Source Sans Pro"/>
                <a:ea typeface="Source Sans Pro"/>
                <a:cs typeface="Source Sans Pro"/>
                <a:sym typeface="Source Sans Pro"/>
              </a:defRPr>
            </a:lvl3pPr>
            <a:lvl4pPr lvl="3">
              <a:spcBef>
                <a:spcPts val="0"/>
              </a:spcBef>
              <a:spcAft>
                <a:spcPts val="0"/>
              </a:spcAft>
              <a:buSzPts val="2800"/>
              <a:buNone/>
              <a:defRPr>
                <a:latin typeface="Source Sans Pro"/>
                <a:ea typeface="Source Sans Pro"/>
                <a:cs typeface="Source Sans Pro"/>
                <a:sym typeface="Source Sans Pro"/>
              </a:defRPr>
            </a:lvl4pPr>
            <a:lvl5pPr lvl="4">
              <a:spcBef>
                <a:spcPts val="0"/>
              </a:spcBef>
              <a:spcAft>
                <a:spcPts val="0"/>
              </a:spcAft>
              <a:buSzPts val="2800"/>
              <a:buNone/>
              <a:defRPr>
                <a:latin typeface="Source Sans Pro"/>
                <a:ea typeface="Source Sans Pro"/>
                <a:cs typeface="Source Sans Pro"/>
                <a:sym typeface="Source Sans Pro"/>
              </a:defRPr>
            </a:lvl5pPr>
            <a:lvl6pPr lvl="5">
              <a:spcBef>
                <a:spcPts val="0"/>
              </a:spcBef>
              <a:spcAft>
                <a:spcPts val="0"/>
              </a:spcAft>
              <a:buSzPts val="2800"/>
              <a:buNone/>
              <a:defRPr>
                <a:latin typeface="Source Sans Pro"/>
                <a:ea typeface="Source Sans Pro"/>
                <a:cs typeface="Source Sans Pro"/>
                <a:sym typeface="Source Sans Pro"/>
              </a:defRPr>
            </a:lvl6pPr>
            <a:lvl7pPr lvl="6">
              <a:spcBef>
                <a:spcPts val="0"/>
              </a:spcBef>
              <a:spcAft>
                <a:spcPts val="0"/>
              </a:spcAft>
              <a:buSzPts val="2800"/>
              <a:buNone/>
              <a:defRPr>
                <a:latin typeface="Source Sans Pro"/>
                <a:ea typeface="Source Sans Pro"/>
                <a:cs typeface="Source Sans Pro"/>
                <a:sym typeface="Source Sans Pro"/>
              </a:defRPr>
            </a:lvl7pPr>
            <a:lvl8pPr lvl="7">
              <a:spcBef>
                <a:spcPts val="0"/>
              </a:spcBef>
              <a:spcAft>
                <a:spcPts val="0"/>
              </a:spcAft>
              <a:buSzPts val="2800"/>
              <a:buNone/>
              <a:defRPr>
                <a:latin typeface="Source Sans Pro"/>
                <a:ea typeface="Source Sans Pro"/>
                <a:cs typeface="Source Sans Pro"/>
                <a:sym typeface="Source Sans Pro"/>
              </a:defRPr>
            </a:lvl8pPr>
            <a:lvl9pPr lvl="8">
              <a:spcBef>
                <a:spcPts val="0"/>
              </a:spcBef>
              <a:spcAft>
                <a:spcPts val="0"/>
              </a:spcAft>
              <a:buSzPts val="2800"/>
              <a:buNone/>
              <a:defRPr>
                <a:latin typeface="Source Sans Pro"/>
                <a:ea typeface="Source Sans Pro"/>
                <a:cs typeface="Source Sans Pro"/>
                <a:sym typeface="Source Sans Pro"/>
              </a:defRPr>
            </a:lvl9pPr>
          </a:lstStyle>
          <a:p>
            <a:endParaRPr/>
          </a:p>
        </p:txBody>
      </p:sp>
      <p:sp>
        <p:nvSpPr>
          <p:cNvPr id="168" name="Google Shape;168;p14"/>
          <p:cNvSpPr txBox="1">
            <a:spLocks noGrp="1"/>
          </p:cNvSpPr>
          <p:nvPr>
            <p:ph type="title" idx="5"/>
          </p:nvPr>
        </p:nvSpPr>
        <p:spPr>
          <a:xfrm>
            <a:off x="3796127" y="4361223"/>
            <a:ext cx="1824000" cy="3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Roboto Medium"/>
              <a:buNone/>
              <a:defRPr sz="2400" b="1">
                <a:latin typeface="Roboto"/>
                <a:ea typeface="Roboto"/>
                <a:cs typeface="Roboto"/>
                <a:sym typeface="Roboto"/>
              </a:defRPr>
            </a:lvl1pPr>
            <a:lvl2pPr lvl="1" rtl="0">
              <a:spcBef>
                <a:spcPts val="0"/>
              </a:spcBef>
              <a:spcAft>
                <a:spcPts val="0"/>
              </a:spcAft>
              <a:buSzPts val="2800"/>
              <a:buNone/>
              <a:defRPr>
                <a:latin typeface="Source Sans Pro"/>
                <a:ea typeface="Source Sans Pro"/>
                <a:cs typeface="Source Sans Pro"/>
                <a:sym typeface="Source Sans Pro"/>
              </a:defRPr>
            </a:lvl2pPr>
            <a:lvl3pPr lvl="2" rtl="0">
              <a:spcBef>
                <a:spcPts val="0"/>
              </a:spcBef>
              <a:spcAft>
                <a:spcPts val="0"/>
              </a:spcAft>
              <a:buSzPts val="2800"/>
              <a:buNone/>
              <a:defRPr>
                <a:latin typeface="Source Sans Pro"/>
                <a:ea typeface="Source Sans Pro"/>
                <a:cs typeface="Source Sans Pro"/>
                <a:sym typeface="Source Sans Pro"/>
              </a:defRPr>
            </a:lvl3pPr>
            <a:lvl4pPr lvl="3" rtl="0">
              <a:spcBef>
                <a:spcPts val="0"/>
              </a:spcBef>
              <a:spcAft>
                <a:spcPts val="0"/>
              </a:spcAft>
              <a:buSzPts val="2800"/>
              <a:buNone/>
              <a:defRPr>
                <a:latin typeface="Source Sans Pro"/>
                <a:ea typeface="Source Sans Pro"/>
                <a:cs typeface="Source Sans Pro"/>
                <a:sym typeface="Source Sans Pro"/>
              </a:defRPr>
            </a:lvl4pPr>
            <a:lvl5pPr lvl="4" rtl="0">
              <a:spcBef>
                <a:spcPts val="0"/>
              </a:spcBef>
              <a:spcAft>
                <a:spcPts val="0"/>
              </a:spcAft>
              <a:buSzPts val="2800"/>
              <a:buNone/>
              <a:defRPr>
                <a:latin typeface="Source Sans Pro"/>
                <a:ea typeface="Source Sans Pro"/>
                <a:cs typeface="Source Sans Pro"/>
                <a:sym typeface="Source Sans Pro"/>
              </a:defRPr>
            </a:lvl5pPr>
            <a:lvl6pPr lvl="5" rtl="0">
              <a:spcBef>
                <a:spcPts val="0"/>
              </a:spcBef>
              <a:spcAft>
                <a:spcPts val="0"/>
              </a:spcAft>
              <a:buSzPts val="2800"/>
              <a:buNone/>
              <a:defRPr>
                <a:latin typeface="Source Sans Pro"/>
                <a:ea typeface="Source Sans Pro"/>
                <a:cs typeface="Source Sans Pro"/>
                <a:sym typeface="Source Sans Pro"/>
              </a:defRPr>
            </a:lvl6pPr>
            <a:lvl7pPr lvl="6" rtl="0">
              <a:spcBef>
                <a:spcPts val="0"/>
              </a:spcBef>
              <a:spcAft>
                <a:spcPts val="0"/>
              </a:spcAft>
              <a:buSzPts val="2800"/>
              <a:buNone/>
              <a:defRPr>
                <a:latin typeface="Source Sans Pro"/>
                <a:ea typeface="Source Sans Pro"/>
                <a:cs typeface="Source Sans Pro"/>
                <a:sym typeface="Source Sans Pro"/>
              </a:defRPr>
            </a:lvl7pPr>
            <a:lvl8pPr lvl="7" rtl="0">
              <a:spcBef>
                <a:spcPts val="0"/>
              </a:spcBef>
              <a:spcAft>
                <a:spcPts val="0"/>
              </a:spcAft>
              <a:buSzPts val="2800"/>
              <a:buNone/>
              <a:defRPr>
                <a:latin typeface="Source Sans Pro"/>
                <a:ea typeface="Source Sans Pro"/>
                <a:cs typeface="Source Sans Pro"/>
                <a:sym typeface="Source Sans Pro"/>
              </a:defRPr>
            </a:lvl8pPr>
            <a:lvl9pPr lvl="8" rtl="0">
              <a:spcBef>
                <a:spcPts val="0"/>
              </a:spcBef>
              <a:spcAft>
                <a:spcPts val="0"/>
              </a:spcAft>
              <a:buSzPts val="2800"/>
              <a:buNone/>
              <a:defRPr>
                <a:latin typeface="Source Sans Pro"/>
                <a:ea typeface="Source Sans Pro"/>
                <a:cs typeface="Source Sans Pro"/>
                <a:sym typeface="Source Sans Pro"/>
              </a:defRPr>
            </a:lvl9pPr>
          </a:lstStyle>
          <a:p>
            <a:endParaRPr/>
          </a:p>
        </p:txBody>
      </p:sp>
      <p:sp>
        <p:nvSpPr>
          <p:cNvPr id="169" name="Google Shape;169;p14"/>
          <p:cNvSpPr txBox="1">
            <a:spLocks noGrp="1"/>
          </p:cNvSpPr>
          <p:nvPr>
            <p:ph type="title" idx="6"/>
          </p:nvPr>
        </p:nvSpPr>
        <p:spPr>
          <a:xfrm>
            <a:off x="6576485" y="4361223"/>
            <a:ext cx="1824000" cy="3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Roboto Medium"/>
              <a:buNone/>
              <a:defRPr sz="2400" b="1">
                <a:latin typeface="Roboto"/>
                <a:ea typeface="Roboto"/>
                <a:cs typeface="Roboto"/>
                <a:sym typeface="Roboto"/>
              </a:defRPr>
            </a:lvl1pPr>
            <a:lvl2pPr lvl="1" rtl="0">
              <a:spcBef>
                <a:spcPts val="0"/>
              </a:spcBef>
              <a:spcAft>
                <a:spcPts val="0"/>
              </a:spcAft>
              <a:buSzPts val="2800"/>
              <a:buNone/>
              <a:defRPr>
                <a:latin typeface="Source Sans Pro"/>
                <a:ea typeface="Source Sans Pro"/>
                <a:cs typeface="Source Sans Pro"/>
                <a:sym typeface="Source Sans Pro"/>
              </a:defRPr>
            </a:lvl2pPr>
            <a:lvl3pPr lvl="2" rtl="0">
              <a:spcBef>
                <a:spcPts val="0"/>
              </a:spcBef>
              <a:spcAft>
                <a:spcPts val="0"/>
              </a:spcAft>
              <a:buSzPts val="2800"/>
              <a:buNone/>
              <a:defRPr>
                <a:latin typeface="Source Sans Pro"/>
                <a:ea typeface="Source Sans Pro"/>
                <a:cs typeface="Source Sans Pro"/>
                <a:sym typeface="Source Sans Pro"/>
              </a:defRPr>
            </a:lvl3pPr>
            <a:lvl4pPr lvl="3" rtl="0">
              <a:spcBef>
                <a:spcPts val="0"/>
              </a:spcBef>
              <a:spcAft>
                <a:spcPts val="0"/>
              </a:spcAft>
              <a:buSzPts val="2800"/>
              <a:buNone/>
              <a:defRPr>
                <a:latin typeface="Source Sans Pro"/>
                <a:ea typeface="Source Sans Pro"/>
                <a:cs typeface="Source Sans Pro"/>
                <a:sym typeface="Source Sans Pro"/>
              </a:defRPr>
            </a:lvl4pPr>
            <a:lvl5pPr lvl="4" rtl="0">
              <a:spcBef>
                <a:spcPts val="0"/>
              </a:spcBef>
              <a:spcAft>
                <a:spcPts val="0"/>
              </a:spcAft>
              <a:buSzPts val="2800"/>
              <a:buNone/>
              <a:defRPr>
                <a:latin typeface="Source Sans Pro"/>
                <a:ea typeface="Source Sans Pro"/>
                <a:cs typeface="Source Sans Pro"/>
                <a:sym typeface="Source Sans Pro"/>
              </a:defRPr>
            </a:lvl5pPr>
            <a:lvl6pPr lvl="5" rtl="0">
              <a:spcBef>
                <a:spcPts val="0"/>
              </a:spcBef>
              <a:spcAft>
                <a:spcPts val="0"/>
              </a:spcAft>
              <a:buSzPts val="2800"/>
              <a:buNone/>
              <a:defRPr>
                <a:latin typeface="Source Sans Pro"/>
                <a:ea typeface="Source Sans Pro"/>
                <a:cs typeface="Source Sans Pro"/>
                <a:sym typeface="Source Sans Pro"/>
              </a:defRPr>
            </a:lvl6pPr>
            <a:lvl7pPr lvl="6" rtl="0">
              <a:spcBef>
                <a:spcPts val="0"/>
              </a:spcBef>
              <a:spcAft>
                <a:spcPts val="0"/>
              </a:spcAft>
              <a:buSzPts val="2800"/>
              <a:buNone/>
              <a:defRPr>
                <a:latin typeface="Source Sans Pro"/>
                <a:ea typeface="Source Sans Pro"/>
                <a:cs typeface="Source Sans Pro"/>
                <a:sym typeface="Source Sans Pro"/>
              </a:defRPr>
            </a:lvl7pPr>
            <a:lvl8pPr lvl="7" rtl="0">
              <a:spcBef>
                <a:spcPts val="0"/>
              </a:spcBef>
              <a:spcAft>
                <a:spcPts val="0"/>
              </a:spcAft>
              <a:buSzPts val="2800"/>
              <a:buNone/>
              <a:defRPr>
                <a:latin typeface="Source Sans Pro"/>
                <a:ea typeface="Source Sans Pro"/>
                <a:cs typeface="Source Sans Pro"/>
                <a:sym typeface="Source Sans Pro"/>
              </a:defRPr>
            </a:lvl8pPr>
            <a:lvl9pPr lvl="8" rtl="0">
              <a:spcBef>
                <a:spcPts val="0"/>
              </a:spcBef>
              <a:spcAft>
                <a:spcPts val="0"/>
              </a:spcAft>
              <a:buSzPts val="2800"/>
              <a:buNone/>
              <a:defRPr>
                <a:latin typeface="Source Sans Pro"/>
                <a:ea typeface="Source Sans Pro"/>
                <a:cs typeface="Source Sans Pro"/>
                <a:sym typeface="Source Sans Pro"/>
              </a:defRPr>
            </a:lvl9pPr>
          </a:lstStyle>
          <a:p>
            <a:endParaRPr/>
          </a:p>
        </p:txBody>
      </p:sp>
      <p:sp>
        <p:nvSpPr>
          <p:cNvPr id="170" name="Google Shape;170;p14"/>
          <p:cNvSpPr txBox="1">
            <a:spLocks noGrp="1"/>
          </p:cNvSpPr>
          <p:nvPr>
            <p:ph type="subTitle" idx="7"/>
          </p:nvPr>
        </p:nvSpPr>
        <p:spPr>
          <a:xfrm>
            <a:off x="9270667" y="4718600"/>
            <a:ext cx="1996000" cy="10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000">
                <a:solidFill>
                  <a:schemeClr val="lt2"/>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171" name="Google Shape;171;p14"/>
          <p:cNvSpPr txBox="1">
            <a:spLocks noGrp="1"/>
          </p:cNvSpPr>
          <p:nvPr>
            <p:ph type="title" idx="8"/>
          </p:nvPr>
        </p:nvSpPr>
        <p:spPr>
          <a:xfrm>
            <a:off x="9356844" y="4361223"/>
            <a:ext cx="1824000" cy="3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Roboto Medium"/>
              <a:buNone/>
              <a:defRPr sz="2400" b="1">
                <a:latin typeface="Roboto"/>
                <a:ea typeface="Roboto"/>
                <a:cs typeface="Roboto"/>
                <a:sym typeface="Roboto"/>
              </a:defRPr>
            </a:lvl1pPr>
            <a:lvl2pPr lvl="1" rtl="0">
              <a:spcBef>
                <a:spcPts val="0"/>
              </a:spcBef>
              <a:spcAft>
                <a:spcPts val="0"/>
              </a:spcAft>
              <a:buSzPts val="2800"/>
              <a:buNone/>
              <a:defRPr>
                <a:latin typeface="Source Sans Pro"/>
                <a:ea typeface="Source Sans Pro"/>
                <a:cs typeface="Source Sans Pro"/>
                <a:sym typeface="Source Sans Pro"/>
              </a:defRPr>
            </a:lvl2pPr>
            <a:lvl3pPr lvl="2" rtl="0">
              <a:spcBef>
                <a:spcPts val="0"/>
              </a:spcBef>
              <a:spcAft>
                <a:spcPts val="0"/>
              </a:spcAft>
              <a:buSzPts val="2800"/>
              <a:buNone/>
              <a:defRPr>
                <a:latin typeface="Source Sans Pro"/>
                <a:ea typeface="Source Sans Pro"/>
                <a:cs typeface="Source Sans Pro"/>
                <a:sym typeface="Source Sans Pro"/>
              </a:defRPr>
            </a:lvl3pPr>
            <a:lvl4pPr lvl="3" rtl="0">
              <a:spcBef>
                <a:spcPts val="0"/>
              </a:spcBef>
              <a:spcAft>
                <a:spcPts val="0"/>
              </a:spcAft>
              <a:buSzPts val="2800"/>
              <a:buNone/>
              <a:defRPr>
                <a:latin typeface="Source Sans Pro"/>
                <a:ea typeface="Source Sans Pro"/>
                <a:cs typeface="Source Sans Pro"/>
                <a:sym typeface="Source Sans Pro"/>
              </a:defRPr>
            </a:lvl4pPr>
            <a:lvl5pPr lvl="4" rtl="0">
              <a:spcBef>
                <a:spcPts val="0"/>
              </a:spcBef>
              <a:spcAft>
                <a:spcPts val="0"/>
              </a:spcAft>
              <a:buSzPts val="2800"/>
              <a:buNone/>
              <a:defRPr>
                <a:latin typeface="Source Sans Pro"/>
                <a:ea typeface="Source Sans Pro"/>
                <a:cs typeface="Source Sans Pro"/>
                <a:sym typeface="Source Sans Pro"/>
              </a:defRPr>
            </a:lvl5pPr>
            <a:lvl6pPr lvl="5" rtl="0">
              <a:spcBef>
                <a:spcPts val="0"/>
              </a:spcBef>
              <a:spcAft>
                <a:spcPts val="0"/>
              </a:spcAft>
              <a:buSzPts val="2800"/>
              <a:buNone/>
              <a:defRPr>
                <a:latin typeface="Source Sans Pro"/>
                <a:ea typeface="Source Sans Pro"/>
                <a:cs typeface="Source Sans Pro"/>
                <a:sym typeface="Source Sans Pro"/>
              </a:defRPr>
            </a:lvl6pPr>
            <a:lvl7pPr lvl="6" rtl="0">
              <a:spcBef>
                <a:spcPts val="0"/>
              </a:spcBef>
              <a:spcAft>
                <a:spcPts val="0"/>
              </a:spcAft>
              <a:buSzPts val="2800"/>
              <a:buNone/>
              <a:defRPr>
                <a:latin typeface="Source Sans Pro"/>
                <a:ea typeface="Source Sans Pro"/>
                <a:cs typeface="Source Sans Pro"/>
                <a:sym typeface="Source Sans Pro"/>
              </a:defRPr>
            </a:lvl7pPr>
            <a:lvl8pPr lvl="7" rtl="0">
              <a:spcBef>
                <a:spcPts val="0"/>
              </a:spcBef>
              <a:spcAft>
                <a:spcPts val="0"/>
              </a:spcAft>
              <a:buSzPts val="2800"/>
              <a:buNone/>
              <a:defRPr>
                <a:latin typeface="Source Sans Pro"/>
                <a:ea typeface="Source Sans Pro"/>
                <a:cs typeface="Source Sans Pro"/>
                <a:sym typeface="Source Sans Pro"/>
              </a:defRPr>
            </a:lvl8pPr>
            <a:lvl9pPr lvl="8" rtl="0">
              <a:spcBef>
                <a:spcPts val="0"/>
              </a:spcBef>
              <a:spcAft>
                <a:spcPts val="0"/>
              </a:spcAft>
              <a:buSzPts val="2800"/>
              <a:buNone/>
              <a:defRPr>
                <a:latin typeface="Source Sans Pro"/>
                <a:ea typeface="Source Sans Pro"/>
                <a:cs typeface="Source Sans Pro"/>
                <a:sym typeface="Source Sans Pro"/>
              </a:defRPr>
            </a:lvl9pPr>
          </a:lstStyle>
          <a:p>
            <a:endParaRPr/>
          </a:p>
        </p:txBody>
      </p:sp>
      <p:grpSp>
        <p:nvGrpSpPr>
          <p:cNvPr id="172" name="Google Shape;172;p14"/>
          <p:cNvGrpSpPr/>
          <p:nvPr/>
        </p:nvGrpSpPr>
        <p:grpSpPr>
          <a:xfrm>
            <a:off x="1628233" y="3902318"/>
            <a:ext cx="641464" cy="120685"/>
            <a:chOff x="2744600" y="2979975"/>
            <a:chExt cx="97225" cy="18275"/>
          </a:xfrm>
        </p:grpSpPr>
        <p:sp>
          <p:nvSpPr>
            <p:cNvPr id="173" name="Google Shape;173;p14"/>
            <p:cNvSpPr/>
            <p:nvPr/>
          </p:nvSpPr>
          <p:spPr>
            <a:xfrm>
              <a:off x="2744600" y="2979975"/>
              <a:ext cx="97225" cy="7075"/>
            </a:xfrm>
            <a:custGeom>
              <a:avLst/>
              <a:gdLst/>
              <a:ahLst/>
              <a:cxnLst/>
              <a:rect l="l" t="t" r="r" b="b"/>
              <a:pathLst>
                <a:path w="3889" h="283" extrusionOk="0">
                  <a:moveTo>
                    <a:pt x="126" y="1"/>
                  </a:moveTo>
                  <a:cubicBezTo>
                    <a:pt x="85" y="1"/>
                    <a:pt x="43" y="39"/>
                    <a:pt x="1" y="59"/>
                  </a:cubicBezTo>
                  <a:cubicBezTo>
                    <a:pt x="33" y="97"/>
                    <a:pt x="59" y="160"/>
                    <a:pt x="97" y="167"/>
                  </a:cubicBezTo>
                  <a:cubicBezTo>
                    <a:pt x="223" y="192"/>
                    <a:pt x="352" y="201"/>
                    <a:pt x="481" y="208"/>
                  </a:cubicBezTo>
                  <a:cubicBezTo>
                    <a:pt x="980" y="235"/>
                    <a:pt x="1480" y="258"/>
                    <a:pt x="1980" y="283"/>
                  </a:cubicBezTo>
                  <a:cubicBezTo>
                    <a:pt x="1981" y="269"/>
                    <a:pt x="1981" y="256"/>
                    <a:pt x="1982" y="242"/>
                  </a:cubicBezTo>
                  <a:cubicBezTo>
                    <a:pt x="2568" y="249"/>
                    <a:pt x="3154" y="258"/>
                    <a:pt x="3741" y="259"/>
                  </a:cubicBezTo>
                  <a:cubicBezTo>
                    <a:pt x="3790" y="259"/>
                    <a:pt x="3840" y="208"/>
                    <a:pt x="3889" y="180"/>
                  </a:cubicBezTo>
                  <a:cubicBezTo>
                    <a:pt x="3839" y="152"/>
                    <a:pt x="3790" y="100"/>
                    <a:pt x="3739" y="98"/>
                  </a:cubicBezTo>
                  <a:cubicBezTo>
                    <a:pt x="3174" y="84"/>
                    <a:pt x="2609" y="82"/>
                    <a:pt x="2045" y="66"/>
                  </a:cubicBezTo>
                  <a:cubicBezTo>
                    <a:pt x="1405" y="49"/>
                    <a:pt x="766" y="20"/>
                    <a:pt x="127" y="1"/>
                  </a:cubicBezTo>
                  <a:cubicBezTo>
                    <a:pt x="127" y="1"/>
                    <a:pt x="126"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14"/>
            <p:cNvSpPr/>
            <p:nvPr/>
          </p:nvSpPr>
          <p:spPr>
            <a:xfrm>
              <a:off x="2772600" y="2992125"/>
              <a:ext cx="47125" cy="6125"/>
            </a:xfrm>
            <a:custGeom>
              <a:avLst/>
              <a:gdLst/>
              <a:ahLst/>
              <a:cxnLst/>
              <a:rect l="l" t="t" r="r" b="b"/>
              <a:pathLst>
                <a:path w="1885" h="245" extrusionOk="0">
                  <a:moveTo>
                    <a:pt x="127" y="0"/>
                  </a:moveTo>
                  <a:cubicBezTo>
                    <a:pt x="85" y="0"/>
                    <a:pt x="43" y="41"/>
                    <a:pt x="1" y="62"/>
                  </a:cubicBezTo>
                  <a:cubicBezTo>
                    <a:pt x="34" y="97"/>
                    <a:pt x="60" y="144"/>
                    <a:pt x="100" y="164"/>
                  </a:cubicBezTo>
                  <a:cubicBezTo>
                    <a:pt x="147" y="187"/>
                    <a:pt x="204" y="191"/>
                    <a:pt x="257" y="195"/>
                  </a:cubicBezTo>
                  <a:cubicBezTo>
                    <a:pt x="492" y="208"/>
                    <a:pt x="729" y="218"/>
                    <a:pt x="965" y="231"/>
                  </a:cubicBezTo>
                  <a:cubicBezTo>
                    <a:pt x="965" y="224"/>
                    <a:pt x="965" y="217"/>
                    <a:pt x="966" y="211"/>
                  </a:cubicBezTo>
                  <a:cubicBezTo>
                    <a:pt x="1217" y="224"/>
                    <a:pt x="1469" y="242"/>
                    <a:pt x="1721" y="245"/>
                  </a:cubicBezTo>
                  <a:cubicBezTo>
                    <a:pt x="1775" y="245"/>
                    <a:pt x="1830" y="190"/>
                    <a:pt x="1884" y="161"/>
                  </a:cubicBezTo>
                  <a:cubicBezTo>
                    <a:pt x="1829" y="132"/>
                    <a:pt x="1774" y="103"/>
                    <a:pt x="1719" y="74"/>
                  </a:cubicBezTo>
                  <a:cubicBezTo>
                    <a:pt x="1717" y="73"/>
                    <a:pt x="1715" y="73"/>
                    <a:pt x="1713" y="73"/>
                  </a:cubicBezTo>
                  <a:cubicBezTo>
                    <a:pt x="1710" y="73"/>
                    <a:pt x="1706" y="73"/>
                    <a:pt x="1703" y="73"/>
                  </a:cubicBezTo>
                  <a:cubicBezTo>
                    <a:pt x="1179" y="47"/>
                    <a:pt x="654" y="20"/>
                    <a:pt x="129" y="0"/>
                  </a:cubicBezTo>
                  <a:cubicBezTo>
                    <a:pt x="128" y="0"/>
                    <a:pt x="127" y="0"/>
                    <a:pt x="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5" name="Google Shape;175;p14"/>
          <p:cNvGrpSpPr/>
          <p:nvPr/>
        </p:nvGrpSpPr>
        <p:grpSpPr>
          <a:xfrm>
            <a:off x="4387409" y="3902318"/>
            <a:ext cx="641464" cy="120685"/>
            <a:chOff x="2744600" y="2979975"/>
            <a:chExt cx="97225" cy="18275"/>
          </a:xfrm>
        </p:grpSpPr>
        <p:sp>
          <p:nvSpPr>
            <p:cNvPr id="176" name="Google Shape;176;p14"/>
            <p:cNvSpPr/>
            <p:nvPr/>
          </p:nvSpPr>
          <p:spPr>
            <a:xfrm>
              <a:off x="2744600" y="2979975"/>
              <a:ext cx="97225" cy="7075"/>
            </a:xfrm>
            <a:custGeom>
              <a:avLst/>
              <a:gdLst/>
              <a:ahLst/>
              <a:cxnLst/>
              <a:rect l="l" t="t" r="r" b="b"/>
              <a:pathLst>
                <a:path w="3889" h="283" extrusionOk="0">
                  <a:moveTo>
                    <a:pt x="126" y="1"/>
                  </a:moveTo>
                  <a:cubicBezTo>
                    <a:pt x="85" y="1"/>
                    <a:pt x="43" y="39"/>
                    <a:pt x="1" y="59"/>
                  </a:cubicBezTo>
                  <a:cubicBezTo>
                    <a:pt x="33" y="97"/>
                    <a:pt x="59" y="160"/>
                    <a:pt x="97" y="167"/>
                  </a:cubicBezTo>
                  <a:cubicBezTo>
                    <a:pt x="223" y="192"/>
                    <a:pt x="352" y="201"/>
                    <a:pt x="481" y="208"/>
                  </a:cubicBezTo>
                  <a:cubicBezTo>
                    <a:pt x="980" y="235"/>
                    <a:pt x="1480" y="258"/>
                    <a:pt x="1980" y="283"/>
                  </a:cubicBezTo>
                  <a:cubicBezTo>
                    <a:pt x="1981" y="269"/>
                    <a:pt x="1981" y="256"/>
                    <a:pt x="1982" y="242"/>
                  </a:cubicBezTo>
                  <a:cubicBezTo>
                    <a:pt x="2568" y="249"/>
                    <a:pt x="3154" y="258"/>
                    <a:pt x="3741" y="259"/>
                  </a:cubicBezTo>
                  <a:cubicBezTo>
                    <a:pt x="3790" y="259"/>
                    <a:pt x="3840" y="208"/>
                    <a:pt x="3889" y="180"/>
                  </a:cubicBezTo>
                  <a:cubicBezTo>
                    <a:pt x="3839" y="152"/>
                    <a:pt x="3790" y="100"/>
                    <a:pt x="3739" y="98"/>
                  </a:cubicBezTo>
                  <a:cubicBezTo>
                    <a:pt x="3174" y="84"/>
                    <a:pt x="2609" y="82"/>
                    <a:pt x="2045" y="66"/>
                  </a:cubicBezTo>
                  <a:cubicBezTo>
                    <a:pt x="1405" y="49"/>
                    <a:pt x="766" y="20"/>
                    <a:pt x="127" y="1"/>
                  </a:cubicBezTo>
                  <a:cubicBezTo>
                    <a:pt x="127" y="1"/>
                    <a:pt x="126"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 name="Google Shape;177;p14"/>
            <p:cNvSpPr/>
            <p:nvPr/>
          </p:nvSpPr>
          <p:spPr>
            <a:xfrm>
              <a:off x="2772600" y="2992125"/>
              <a:ext cx="47125" cy="6125"/>
            </a:xfrm>
            <a:custGeom>
              <a:avLst/>
              <a:gdLst/>
              <a:ahLst/>
              <a:cxnLst/>
              <a:rect l="l" t="t" r="r" b="b"/>
              <a:pathLst>
                <a:path w="1885" h="245" extrusionOk="0">
                  <a:moveTo>
                    <a:pt x="127" y="0"/>
                  </a:moveTo>
                  <a:cubicBezTo>
                    <a:pt x="85" y="0"/>
                    <a:pt x="43" y="41"/>
                    <a:pt x="1" y="62"/>
                  </a:cubicBezTo>
                  <a:cubicBezTo>
                    <a:pt x="34" y="97"/>
                    <a:pt x="60" y="144"/>
                    <a:pt x="100" y="164"/>
                  </a:cubicBezTo>
                  <a:cubicBezTo>
                    <a:pt x="147" y="187"/>
                    <a:pt x="204" y="191"/>
                    <a:pt x="257" y="195"/>
                  </a:cubicBezTo>
                  <a:cubicBezTo>
                    <a:pt x="492" y="208"/>
                    <a:pt x="729" y="218"/>
                    <a:pt x="965" y="231"/>
                  </a:cubicBezTo>
                  <a:cubicBezTo>
                    <a:pt x="965" y="224"/>
                    <a:pt x="965" y="217"/>
                    <a:pt x="966" y="211"/>
                  </a:cubicBezTo>
                  <a:cubicBezTo>
                    <a:pt x="1217" y="224"/>
                    <a:pt x="1469" y="242"/>
                    <a:pt x="1721" y="245"/>
                  </a:cubicBezTo>
                  <a:cubicBezTo>
                    <a:pt x="1775" y="245"/>
                    <a:pt x="1830" y="190"/>
                    <a:pt x="1884" y="161"/>
                  </a:cubicBezTo>
                  <a:cubicBezTo>
                    <a:pt x="1829" y="132"/>
                    <a:pt x="1774" y="103"/>
                    <a:pt x="1719" y="74"/>
                  </a:cubicBezTo>
                  <a:cubicBezTo>
                    <a:pt x="1717" y="73"/>
                    <a:pt x="1715" y="73"/>
                    <a:pt x="1713" y="73"/>
                  </a:cubicBezTo>
                  <a:cubicBezTo>
                    <a:pt x="1710" y="73"/>
                    <a:pt x="1706" y="73"/>
                    <a:pt x="1703" y="73"/>
                  </a:cubicBezTo>
                  <a:cubicBezTo>
                    <a:pt x="1179" y="47"/>
                    <a:pt x="654" y="20"/>
                    <a:pt x="129" y="0"/>
                  </a:cubicBezTo>
                  <a:cubicBezTo>
                    <a:pt x="128" y="0"/>
                    <a:pt x="127" y="0"/>
                    <a:pt x="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78" name="Google Shape;178;p14"/>
          <p:cNvGrpSpPr/>
          <p:nvPr/>
        </p:nvGrpSpPr>
        <p:grpSpPr>
          <a:xfrm>
            <a:off x="7174699" y="3902318"/>
            <a:ext cx="641464" cy="120685"/>
            <a:chOff x="2744600" y="2979975"/>
            <a:chExt cx="97225" cy="18275"/>
          </a:xfrm>
        </p:grpSpPr>
        <p:sp>
          <p:nvSpPr>
            <p:cNvPr id="179" name="Google Shape;179;p14"/>
            <p:cNvSpPr/>
            <p:nvPr/>
          </p:nvSpPr>
          <p:spPr>
            <a:xfrm>
              <a:off x="2744600" y="2979975"/>
              <a:ext cx="97225" cy="7075"/>
            </a:xfrm>
            <a:custGeom>
              <a:avLst/>
              <a:gdLst/>
              <a:ahLst/>
              <a:cxnLst/>
              <a:rect l="l" t="t" r="r" b="b"/>
              <a:pathLst>
                <a:path w="3889" h="283" extrusionOk="0">
                  <a:moveTo>
                    <a:pt x="126" y="1"/>
                  </a:moveTo>
                  <a:cubicBezTo>
                    <a:pt x="85" y="1"/>
                    <a:pt x="43" y="39"/>
                    <a:pt x="1" y="59"/>
                  </a:cubicBezTo>
                  <a:cubicBezTo>
                    <a:pt x="33" y="97"/>
                    <a:pt x="59" y="160"/>
                    <a:pt x="97" y="167"/>
                  </a:cubicBezTo>
                  <a:cubicBezTo>
                    <a:pt x="223" y="192"/>
                    <a:pt x="352" y="201"/>
                    <a:pt x="481" y="208"/>
                  </a:cubicBezTo>
                  <a:cubicBezTo>
                    <a:pt x="980" y="235"/>
                    <a:pt x="1480" y="258"/>
                    <a:pt x="1980" y="283"/>
                  </a:cubicBezTo>
                  <a:cubicBezTo>
                    <a:pt x="1981" y="269"/>
                    <a:pt x="1981" y="256"/>
                    <a:pt x="1982" y="242"/>
                  </a:cubicBezTo>
                  <a:cubicBezTo>
                    <a:pt x="2568" y="249"/>
                    <a:pt x="3154" y="258"/>
                    <a:pt x="3741" y="259"/>
                  </a:cubicBezTo>
                  <a:cubicBezTo>
                    <a:pt x="3790" y="259"/>
                    <a:pt x="3840" y="208"/>
                    <a:pt x="3889" y="180"/>
                  </a:cubicBezTo>
                  <a:cubicBezTo>
                    <a:pt x="3839" y="152"/>
                    <a:pt x="3790" y="100"/>
                    <a:pt x="3739" y="98"/>
                  </a:cubicBezTo>
                  <a:cubicBezTo>
                    <a:pt x="3174" y="84"/>
                    <a:pt x="2609" y="82"/>
                    <a:pt x="2045" y="66"/>
                  </a:cubicBezTo>
                  <a:cubicBezTo>
                    <a:pt x="1405" y="49"/>
                    <a:pt x="766" y="20"/>
                    <a:pt x="127" y="1"/>
                  </a:cubicBezTo>
                  <a:cubicBezTo>
                    <a:pt x="127" y="1"/>
                    <a:pt x="126"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 name="Google Shape;180;p14"/>
            <p:cNvSpPr/>
            <p:nvPr/>
          </p:nvSpPr>
          <p:spPr>
            <a:xfrm>
              <a:off x="2772600" y="2992125"/>
              <a:ext cx="47125" cy="6125"/>
            </a:xfrm>
            <a:custGeom>
              <a:avLst/>
              <a:gdLst/>
              <a:ahLst/>
              <a:cxnLst/>
              <a:rect l="l" t="t" r="r" b="b"/>
              <a:pathLst>
                <a:path w="1885" h="245" extrusionOk="0">
                  <a:moveTo>
                    <a:pt x="127" y="0"/>
                  </a:moveTo>
                  <a:cubicBezTo>
                    <a:pt x="85" y="0"/>
                    <a:pt x="43" y="41"/>
                    <a:pt x="1" y="62"/>
                  </a:cubicBezTo>
                  <a:cubicBezTo>
                    <a:pt x="34" y="97"/>
                    <a:pt x="60" y="144"/>
                    <a:pt x="100" y="164"/>
                  </a:cubicBezTo>
                  <a:cubicBezTo>
                    <a:pt x="147" y="187"/>
                    <a:pt x="204" y="191"/>
                    <a:pt x="257" y="195"/>
                  </a:cubicBezTo>
                  <a:cubicBezTo>
                    <a:pt x="492" y="208"/>
                    <a:pt x="729" y="218"/>
                    <a:pt x="965" y="231"/>
                  </a:cubicBezTo>
                  <a:cubicBezTo>
                    <a:pt x="965" y="224"/>
                    <a:pt x="965" y="217"/>
                    <a:pt x="966" y="211"/>
                  </a:cubicBezTo>
                  <a:cubicBezTo>
                    <a:pt x="1217" y="224"/>
                    <a:pt x="1469" y="242"/>
                    <a:pt x="1721" y="245"/>
                  </a:cubicBezTo>
                  <a:cubicBezTo>
                    <a:pt x="1775" y="245"/>
                    <a:pt x="1830" y="190"/>
                    <a:pt x="1884" y="161"/>
                  </a:cubicBezTo>
                  <a:cubicBezTo>
                    <a:pt x="1829" y="132"/>
                    <a:pt x="1774" y="103"/>
                    <a:pt x="1719" y="74"/>
                  </a:cubicBezTo>
                  <a:cubicBezTo>
                    <a:pt x="1717" y="73"/>
                    <a:pt x="1715" y="73"/>
                    <a:pt x="1713" y="73"/>
                  </a:cubicBezTo>
                  <a:cubicBezTo>
                    <a:pt x="1710" y="73"/>
                    <a:pt x="1706" y="73"/>
                    <a:pt x="1703" y="73"/>
                  </a:cubicBezTo>
                  <a:cubicBezTo>
                    <a:pt x="1179" y="47"/>
                    <a:pt x="654" y="20"/>
                    <a:pt x="129" y="0"/>
                  </a:cubicBezTo>
                  <a:cubicBezTo>
                    <a:pt x="128" y="0"/>
                    <a:pt x="127" y="0"/>
                    <a:pt x="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81" name="Google Shape;181;p14"/>
          <p:cNvGrpSpPr/>
          <p:nvPr/>
        </p:nvGrpSpPr>
        <p:grpSpPr>
          <a:xfrm>
            <a:off x="9962012" y="3902318"/>
            <a:ext cx="641464" cy="120685"/>
            <a:chOff x="2744600" y="2979975"/>
            <a:chExt cx="97225" cy="18275"/>
          </a:xfrm>
        </p:grpSpPr>
        <p:sp>
          <p:nvSpPr>
            <p:cNvPr id="182" name="Google Shape;182;p14"/>
            <p:cNvSpPr/>
            <p:nvPr/>
          </p:nvSpPr>
          <p:spPr>
            <a:xfrm>
              <a:off x="2744600" y="2979975"/>
              <a:ext cx="97225" cy="7075"/>
            </a:xfrm>
            <a:custGeom>
              <a:avLst/>
              <a:gdLst/>
              <a:ahLst/>
              <a:cxnLst/>
              <a:rect l="l" t="t" r="r" b="b"/>
              <a:pathLst>
                <a:path w="3889" h="283" extrusionOk="0">
                  <a:moveTo>
                    <a:pt x="126" y="1"/>
                  </a:moveTo>
                  <a:cubicBezTo>
                    <a:pt x="85" y="1"/>
                    <a:pt x="43" y="39"/>
                    <a:pt x="1" y="59"/>
                  </a:cubicBezTo>
                  <a:cubicBezTo>
                    <a:pt x="33" y="97"/>
                    <a:pt x="59" y="160"/>
                    <a:pt x="97" y="167"/>
                  </a:cubicBezTo>
                  <a:cubicBezTo>
                    <a:pt x="223" y="192"/>
                    <a:pt x="352" y="201"/>
                    <a:pt x="481" y="208"/>
                  </a:cubicBezTo>
                  <a:cubicBezTo>
                    <a:pt x="980" y="235"/>
                    <a:pt x="1480" y="258"/>
                    <a:pt x="1980" y="283"/>
                  </a:cubicBezTo>
                  <a:cubicBezTo>
                    <a:pt x="1981" y="269"/>
                    <a:pt x="1981" y="256"/>
                    <a:pt x="1982" y="242"/>
                  </a:cubicBezTo>
                  <a:cubicBezTo>
                    <a:pt x="2568" y="249"/>
                    <a:pt x="3154" y="258"/>
                    <a:pt x="3741" y="259"/>
                  </a:cubicBezTo>
                  <a:cubicBezTo>
                    <a:pt x="3790" y="259"/>
                    <a:pt x="3840" y="208"/>
                    <a:pt x="3889" y="180"/>
                  </a:cubicBezTo>
                  <a:cubicBezTo>
                    <a:pt x="3839" y="152"/>
                    <a:pt x="3790" y="100"/>
                    <a:pt x="3739" y="98"/>
                  </a:cubicBezTo>
                  <a:cubicBezTo>
                    <a:pt x="3174" y="84"/>
                    <a:pt x="2609" y="82"/>
                    <a:pt x="2045" y="66"/>
                  </a:cubicBezTo>
                  <a:cubicBezTo>
                    <a:pt x="1405" y="49"/>
                    <a:pt x="766" y="20"/>
                    <a:pt x="127" y="1"/>
                  </a:cubicBezTo>
                  <a:cubicBezTo>
                    <a:pt x="127" y="1"/>
                    <a:pt x="126"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 name="Google Shape;183;p14"/>
            <p:cNvSpPr/>
            <p:nvPr/>
          </p:nvSpPr>
          <p:spPr>
            <a:xfrm>
              <a:off x="2772600" y="2992125"/>
              <a:ext cx="47125" cy="6125"/>
            </a:xfrm>
            <a:custGeom>
              <a:avLst/>
              <a:gdLst/>
              <a:ahLst/>
              <a:cxnLst/>
              <a:rect l="l" t="t" r="r" b="b"/>
              <a:pathLst>
                <a:path w="1885" h="245" extrusionOk="0">
                  <a:moveTo>
                    <a:pt x="127" y="0"/>
                  </a:moveTo>
                  <a:cubicBezTo>
                    <a:pt x="85" y="0"/>
                    <a:pt x="43" y="41"/>
                    <a:pt x="1" y="62"/>
                  </a:cubicBezTo>
                  <a:cubicBezTo>
                    <a:pt x="34" y="97"/>
                    <a:pt x="60" y="144"/>
                    <a:pt x="100" y="164"/>
                  </a:cubicBezTo>
                  <a:cubicBezTo>
                    <a:pt x="147" y="187"/>
                    <a:pt x="204" y="191"/>
                    <a:pt x="257" y="195"/>
                  </a:cubicBezTo>
                  <a:cubicBezTo>
                    <a:pt x="492" y="208"/>
                    <a:pt x="729" y="218"/>
                    <a:pt x="965" y="231"/>
                  </a:cubicBezTo>
                  <a:cubicBezTo>
                    <a:pt x="965" y="224"/>
                    <a:pt x="965" y="217"/>
                    <a:pt x="966" y="211"/>
                  </a:cubicBezTo>
                  <a:cubicBezTo>
                    <a:pt x="1217" y="224"/>
                    <a:pt x="1469" y="242"/>
                    <a:pt x="1721" y="245"/>
                  </a:cubicBezTo>
                  <a:cubicBezTo>
                    <a:pt x="1775" y="245"/>
                    <a:pt x="1830" y="190"/>
                    <a:pt x="1884" y="161"/>
                  </a:cubicBezTo>
                  <a:cubicBezTo>
                    <a:pt x="1829" y="132"/>
                    <a:pt x="1774" y="103"/>
                    <a:pt x="1719" y="74"/>
                  </a:cubicBezTo>
                  <a:cubicBezTo>
                    <a:pt x="1717" y="73"/>
                    <a:pt x="1715" y="73"/>
                    <a:pt x="1713" y="73"/>
                  </a:cubicBezTo>
                  <a:cubicBezTo>
                    <a:pt x="1710" y="73"/>
                    <a:pt x="1706" y="73"/>
                    <a:pt x="1703" y="73"/>
                  </a:cubicBezTo>
                  <a:cubicBezTo>
                    <a:pt x="1179" y="47"/>
                    <a:pt x="654" y="20"/>
                    <a:pt x="129" y="0"/>
                  </a:cubicBezTo>
                  <a:cubicBezTo>
                    <a:pt x="128" y="0"/>
                    <a:pt x="127" y="0"/>
                    <a:pt x="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8085721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spTree>
      <p:nvGrpSpPr>
        <p:cNvPr id="1" name="Shape 184"/>
        <p:cNvGrpSpPr/>
        <p:nvPr/>
      </p:nvGrpSpPr>
      <p:grpSpPr>
        <a:xfrm>
          <a:off x="0" y="0"/>
          <a:ext cx="0" cy="0"/>
          <a:chOff x="0" y="0"/>
          <a:chExt cx="0" cy="0"/>
        </a:xfrm>
      </p:grpSpPr>
      <p:sp>
        <p:nvSpPr>
          <p:cNvPr id="185" name="Google Shape;185;p15"/>
          <p:cNvSpPr/>
          <p:nvPr/>
        </p:nvSpPr>
        <p:spPr>
          <a:xfrm>
            <a:off x="1" y="0"/>
            <a:ext cx="5817236" cy="6858187"/>
          </a:xfrm>
          <a:custGeom>
            <a:avLst/>
            <a:gdLst/>
            <a:ahLst/>
            <a:cxnLst/>
            <a:rect l="l" t="t" r="r" b="b"/>
            <a:pathLst>
              <a:path w="30602" h="36078" extrusionOk="0">
                <a:moveTo>
                  <a:pt x="1" y="0"/>
                </a:moveTo>
                <a:lnTo>
                  <a:pt x="1" y="36078"/>
                </a:lnTo>
                <a:cubicBezTo>
                  <a:pt x="16901" y="36078"/>
                  <a:pt x="14666" y="11388"/>
                  <a:pt x="3060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6" name="Google Shape;186;p15"/>
          <p:cNvSpPr/>
          <p:nvPr/>
        </p:nvSpPr>
        <p:spPr>
          <a:xfrm>
            <a:off x="11213209" y="5853915"/>
            <a:ext cx="978791" cy="1004263"/>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7" name="Google Shape;187;p15"/>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a:spcBef>
                <a:spcPts val="0"/>
              </a:spcBef>
              <a:spcAft>
                <a:spcPts val="0"/>
              </a:spcAft>
              <a:buSzPts val="3600"/>
              <a:buFont typeface="Roboto"/>
              <a:buNone/>
              <a:defRPr b="1">
                <a:latin typeface="Roboto"/>
                <a:ea typeface="Roboto"/>
                <a:cs typeface="Roboto"/>
                <a:sym typeface="Roboto"/>
              </a:defRPr>
            </a:lvl1pPr>
            <a:lvl2pPr lvl="1">
              <a:spcBef>
                <a:spcPts val="0"/>
              </a:spcBef>
              <a:spcAft>
                <a:spcPts val="0"/>
              </a:spcAft>
              <a:buSzPts val="2800"/>
              <a:buNone/>
              <a:defRPr>
                <a:latin typeface="Source Sans Pro"/>
                <a:ea typeface="Source Sans Pro"/>
                <a:cs typeface="Source Sans Pro"/>
                <a:sym typeface="Source Sans Pro"/>
              </a:defRPr>
            </a:lvl2pPr>
            <a:lvl3pPr lvl="2">
              <a:spcBef>
                <a:spcPts val="0"/>
              </a:spcBef>
              <a:spcAft>
                <a:spcPts val="0"/>
              </a:spcAft>
              <a:buSzPts val="2800"/>
              <a:buNone/>
              <a:defRPr>
                <a:latin typeface="Source Sans Pro"/>
                <a:ea typeface="Source Sans Pro"/>
                <a:cs typeface="Source Sans Pro"/>
                <a:sym typeface="Source Sans Pro"/>
              </a:defRPr>
            </a:lvl3pPr>
            <a:lvl4pPr lvl="3">
              <a:spcBef>
                <a:spcPts val="0"/>
              </a:spcBef>
              <a:spcAft>
                <a:spcPts val="0"/>
              </a:spcAft>
              <a:buSzPts val="2800"/>
              <a:buNone/>
              <a:defRPr>
                <a:latin typeface="Source Sans Pro"/>
                <a:ea typeface="Source Sans Pro"/>
                <a:cs typeface="Source Sans Pro"/>
                <a:sym typeface="Source Sans Pro"/>
              </a:defRPr>
            </a:lvl4pPr>
            <a:lvl5pPr lvl="4">
              <a:spcBef>
                <a:spcPts val="0"/>
              </a:spcBef>
              <a:spcAft>
                <a:spcPts val="0"/>
              </a:spcAft>
              <a:buSzPts val="2800"/>
              <a:buNone/>
              <a:defRPr>
                <a:latin typeface="Source Sans Pro"/>
                <a:ea typeface="Source Sans Pro"/>
                <a:cs typeface="Source Sans Pro"/>
                <a:sym typeface="Source Sans Pro"/>
              </a:defRPr>
            </a:lvl5pPr>
            <a:lvl6pPr lvl="5">
              <a:spcBef>
                <a:spcPts val="0"/>
              </a:spcBef>
              <a:spcAft>
                <a:spcPts val="0"/>
              </a:spcAft>
              <a:buSzPts val="2800"/>
              <a:buNone/>
              <a:defRPr>
                <a:latin typeface="Source Sans Pro"/>
                <a:ea typeface="Source Sans Pro"/>
                <a:cs typeface="Source Sans Pro"/>
                <a:sym typeface="Source Sans Pro"/>
              </a:defRPr>
            </a:lvl6pPr>
            <a:lvl7pPr lvl="6">
              <a:spcBef>
                <a:spcPts val="0"/>
              </a:spcBef>
              <a:spcAft>
                <a:spcPts val="0"/>
              </a:spcAft>
              <a:buSzPts val="2800"/>
              <a:buNone/>
              <a:defRPr>
                <a:latin typeface="Source Sans Pro"/>
                <a:ea typeface="Source Sans Pro"/>
                <a:cs typeface="Source Sans Pro"/>
                <a:sym typeface="Source Sans Pro"/>
              </a:defRPr>
            </a:lvl7pPr>
            <a:lvl8pPr lvl="7">
              <a:spcBef>
                <a:spcPts val="0"/>
              </a:spcBef>
              <a:spcAft>
                <a:spcPts val="0"/>
              </a:spcAft>
              <a:buSzPts val="2800"/>
              <a:buNone/>
              <a:defRPr>
                <a:latin typeface="Source Sans Pro"/>
                <a:ea typeface="Source Sans Pro"/>
                <a:cs typeface="Source Sans Pro"/>
                <a:sym typeface="Source Sans Pro"/>
              </a:defRPr>
            </a:lvl8pPr>
            <a:lvl9pPr lvl="8">
              <a:spcBef>
                <a:spcPts val="0"/>
              </a:spcBef>
              <a:spcAft>
                <a:spcPts val="0"/>
              </a:spcAft>
              <a:buSzPts val="2800"/>
              <a:buNone/>
              <a:defRPr>
                <a:latin typeface="Source Sans Pro"/>
                <a:ea typeface="Source Sans Pro"/>
                <a:cs typeface="Source Sans Pro"/>
                <a:sym typeface="Source Sans Pro"/>
              </a:defRPr>
            </a:lvl9pPr>
          </a:lstStyle>
          <a:p>
            <a:endParaRPr/>
          </a:p>
        </p:txBody>
      </p:sp>
      <p:sp>
        <p:nvSpPr>
          <p:cNvPr id="188" name="Google Shape;188;p15"/>
          <p:cNvSpPr/>
          <p:nvPr/>
        </p:nvSpPr>
        <p:spPr>
          <a:xfrm>
            <a:off x="8287568" y="2680000"/>
            <a:ext cx="3009032" cy="2821755"/>
          </a:xfrm>
          <a:custGeom>
            <a:avLst/>
            <a:gdLst/>
            <a:ahLst/>
            <a:cxnLst/>
            <a:rect l="l" t="t" r="r" b="b"/>
            <a:pathLst>
              <a:path w="14266" h="12255" extrusionOk="0">
                <a:moveTo>
                  <a:pt x="9698" y="0"/>
                </a:moveTo>
                <a:cubicBezTo>
                  <a:pt x="9163" y="0"/>
                  <a:pt x="8627" y="27"/>
                  <a:pt x="8094" y="65"/>
                </a:cubicBezTo>
                <a:cubicBezTo>
                  <a:pt x="7410" y="113"/>
                  <a:pt x="6727" y="178"/>
                  <a:pt x="6044" y="226"/>
                </a:cubicBezTo>
                <a:cubicBezTo>
                  <a:pt x="5355" y="275"/>
                  <a:pt x="4665" y="292"/>
                  <a:pt x="3974" y="320"/>
                </a:cubicBezTo>
                <a:cubicBezTo>
                  <a:pt x="3274" y="350"/>
                  <a:pt x="2572" y="394"/>
                  <a:pt x="1876" y="514"/>
                </a:cubicBezTo>
                <a:cubicBezTo>
                  <a:pt x="1553" y="569"/>
                  <a:pt x="1226" y="628"/>
                  <a:pt x="910" y="740"/>
                </a:cubicBezTo>
                <a:cubicBezTo>
                  <a:pt x="643" y="833"/>
                  <a:pt x="373" y="999"/>
                  <a:pt x="203" y="1339"/>
                </a:cubicBezTo>
                <a:cubicBezTo>
                  <a:pt x="55" y="1634"/>
                  <a:pt x="1" y="2008"/>
                  <a:pt x="91" y="2358"/>
                </a:cubicBezTo>
                <a:cubicBezTo>
                  <a:pt x="36" y="4281"/>
                  <a:pt x="80" y="6212"/>
                  <a:pt x="229" y="8125"/>
                </a:cubicBezTo>
                <a:cubicBezTo>
                  <a:pt x="268" y="8643"/>
                  <a:pt x="314" y="9159"/>
                  <a:pt x="369" y="9673"/>
                </a:cubicBezTo>
                <a:cubicBezTo>
                  <a:pt x="412" y="10073"/>
                  <a:pt x="468" y="10476"/>
                  <a:pt x="583" y="10844"/>
                </a:cubicBezTo>
                <a:cubicBezTo>
                  <a:pt x="698" y="11210"/>
                  <a:pt x="882" y="11510"/>
                  <a:pt x="1123" y="11686"/>
                </a:cubicBezTo>
                <a:cubicBezTo>
                  <a:pt x="1379" y="11872"/>
                  <a:pt x="1663" y="11929"/>
                  <a:pt x="1942" y="11972"/>
                </a:cubicBezTo>
                <a:cubicBezTo>
                  <a:pt x="3207" y="12168"/>
                  <a:pt x="4479" y="12254"/>
                  <a:pt x="5750" y="12254"/>
                </a:cubicBezTo>
                <a:cubicBezTo>
                  <a:pt x="5880" y="12254"/>
                  <a:pt x="6011" y="12253"/>
                  <a:pt x="6142" y="12251"/>
                </a:cubicBezTo>
                <a:cubicBezTo>
                  <a:pt x="7555" y="12234"/>
                  <a:pt x="8967" y="12110"/>
                  <a:pt x="10372" y="11902"/>
                </a:cubicBezTo>
                <a:cubicBezTo>
                  <a:pt x="10721" y="11851"/>
                  <a:pt x="11071" y="11794"/>
                  <a:pt x="11419" y="11731"/>
                </a:cubicBezTo>
                <a:cubicBezTo>
                  <a:pt x="11744" y="11674"/>
                  <a:pt x="12088" y="11649"/>
                  <a:pt x="12402" y="11499"/>
                </a:cubicBezTo>
                <a:cubicBezTo>
                  <a:pt x="12959" y="11233"/>
                  <a:pt x="13231" y="10450"/>
                  <a:pt x="13424" y="9667"/>
                </a:cubicBezTo>
                <a:cubicBezTo>
                  <a:pt x="13663" y="8708"/>
                  <a:pt x="13814" y="7703"/>
                  <a:pt x="13939" y="6696"/>
                </a:cubicBezTo>
                <a:cubicBezTo>
                  <a:pt x="14069" y="5656"/>
                  <a:pt x="14182" y="4607"/>
                  <a:pt x="14227" y="3551"/>
                </a:cubicBezTo>
                <a:cubicBezTo>
                  <a:pt x="14248" y="3058"/>
                  <a:pt x="14266" y="2551"/>
                  <a:pt x="14232" y="2058"/>
                </a:cubicBezTo>
                <a:cubicBezTo>
                  <a:pt x="14205" y="1666"/>
                  <a:pt x="14126" y="1265"/>
                  <a:pt x="13918" y="1008"/>
                </a:cubicBezTo>
                <a:cubicBezTo>
                  <a:pt x="13693" y="730"/>
                  <a:pt x="13386" y="641"/>
                  <a:pt x="13112" y="540"/>
                </a:cubicBezTo>
                <a:cubicBezTo>
                  <a:pt x="12781" y="417"/>
                  <a:pt x="12445" y="318"/>
                  <a:pt x="12107" y="242"/>
                </a:cubicBezTo>
                <a:cubicBezTo>
                  <a:pt x="11309" y="62"/>
                  <a:pt x="10504" y="0"/>
                  <a:pt x="969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9" name="Google Shape;189;p15"/>
          <p:cNvSpPr/>
          <p:nvPr/>
        </p:nvSpPr>
        <p:spPr>
          <a:xfrm>
            <a:off x="4589909" y="2680000"/>
            <a:ext cx="3009032" cy="2821755"/>
          </a:xfrm>
          <a:custGeom>
            <a:avLst/>
            <a:gdLst/>
            <a:ahLst/>
            <a:cxnLst/>
            <a:rect l="l" t="t" r="r" b="b"/>
            <a:pathLst>
              <a:path w="14266" h="12255" extrusionOk="0">
                <a:moveTo>
                  <a:pt x="9698" y="0"/>
                </a:moveTo>
                <a:cubicBezTo>
                  <a:pt x="9163" y="0"/>
                  <a:pt x="8627" y="27"/>
                  <a:pt x="8094" y="65"/>
                </a:cubicBezTo>
                <a:cubicBezTo>
                  <a:pt x="7410" y="113"/>
                  <a:pt x="6727" y="178"/>
                  <a:pt x="6044" y="226"/>
                </a:cubicBezTo>
                <a:cubicBezTo>
                  <a:pt x="5355" y="275"/>
                  <a:pt x="4665" y="292"/>
                  <a:pt x="3974" y="320"/>
                </a:cubicBezTo>
                <a:cubicBezTo>
                  <a:pt x="3274" y="350"/>
                  <a:pt x="2572" y="394"/>
                  <a:pt x="1876" y="514"/>
                </a:cubicBezTo>
                <a:cubicBezTo>
                  <a:pt x="1553" y="569"/>
                  <a:pt x="1226" y="628"/>
                  <a:pt x="910" y="740"/>
                </a:cubicBezTo>
                <a:cubicBezTo>
                  <a:pt x="643" y="833"/>
                  <a:pt x="373" y="999"/>
                  <a:pt x="203" y="1339"/>
                </a:cubicBezTo>
                <a:cubicBezTo>
                  <a:pt x="55" y="1634"/>
                  <a:pt x="1" y="2008"/>
                  <a:pt x="91" y="2358"/>
                </a:cubicBezTo>
                <a:cubicBezTo>
                  <a:pt x="36" y="4281"/>
                  <a:pt x="80" y="6212"/>
                  <a:pt x="229" y="8125"/>
                </a:cubicBezTo>
                <a:cubicBezTo>
                  <a:pt x="268" y="8643"/>
                  <a:pt x="314" y="9159"/>
                  <a:pt x="369" y="9673"/>
                </a:cubicBezTo>
                <a:cubicBezTo>
                  <a:pt x="412" y="10073"/>
                  <a:pt x="468" y="10476"/>
                  <a:pt x="583" y="10844"/>
                </a:cubicBezTo>
                <a:cubicBezTo>
                  <a:pt x="698" y="11210"/>
                  <a:pt x="882" y="11510"/>
                  <a:pt x="1123" y="11686"/>
                </a:cubicBezTo>
                <a:cubicBezTo>
                  <a:pt x="1379" y="11872"/>
                  <a:pt x="1663" y="11929"/>
                  <a:pt x="1942" y="11972"/>
                </a:cubicBezTo>
                <a:cubicBezTo>
                  <a:pt x="3207" y="12168"/>
                  <a:pt x="4479" y="12254"/>
                  <a:pt x="5750" y="12254"/>
                </a:cubicBezTo>
                <a:cubicBezTo>
                  <a:pt x="5880" y="12254"/>
                  <a:pt x="6011" y="12253"/>
                  <a:pt x="6142" y="12251"/>
                </a:cubicBezTo>
                <a:cubicBezTo>
                  <a:pt x="7555" y="12234"/>
                  <a:pt x="8967" y="12110"/>
                  <a:pt x="10372" y="11902"/>
                </a:cubicBezTo>
                <a:cubicBezTo>
                  <a:pt x="10721" y="11851"/>
                  <a:pt x="11071" y="11794"/>
                  <a:pt x="11419" y="11731"/>
                </a:cubicBezTo>
                <a:cubicBezTo>
                  <a:pt x="11744" y="11674"/>
                  <a:pt x="12088" y="11649"/>
                  <a:pt x="12402" y="11499"/>
                </a:cubicBezTo>
                <a:cubicBezTo>
                  <a:pt x="12959" y="11233"/>
                  <a:pt x="13231" y="10450"/>
                  <a:pt x="13424" y="9667"/>
                </a:cubicBezTo>
                <a:cubicBezTo>
                  <a:pt x="13663" y="8708"/>
                  <a:pt x="13814" y="7703"/>
                  <a:pt x="13939" y="6696"/>
                </a:cubicBezTo>
                <a:cubicBezTo>
                  <a:pt x="14069" y="5656"/>
                  <a:pt x="14182" y="4607"/>
                  <a:pt x="14227" y="3551"/>
                </a:cubicBezTo>
                <a:cubicBezTo>
                  <a:pt x="14248" y="3058"/>
                  <a:pt x="14266" y="2551"/>
                  <a:pt x="14232" y="2058"/>
                </a:cubicBezTo>
                <a:cubicBezTo>
                  <a:pt x="14205" y="1666"/>
                  <a:pt x="14126" y="1265"/>
                  <a:pt x="13918" y="1008"/>
                </a:cubicBezTo>
                <a:cubicBezTo>
                  <a:pt x="13693" y="730"/>
                  <a:pt x="13386" y="641"/>
                  <a:pt x="13112" y="540"/>
                </a:cubicBezTo>
                <a:cubicBezTo>
                  <a:pt x="12781" y="417"/>
                  <a:pt x="12445" y="318"/>
                  <a:pt x="12107" y="242"/>
                </a:cubicBezTo>
                <a:cubicBezTo>
                  <a:pt x="11309" y="62"/>
                  <a:pt x="10504" y="0"/>
                  <a:pt x="969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0" name="Google Shape;190;p15"/>
          <p:cNvSpPr/>
          <p:nvPr/>
        </p:nvSpPr>
        <p:spPr>
          <a:xfrm>
            <a:off x="982484" y="2680000"/>
            <a:ext cx="3009032" cy="2821755"/>
          </a:xfrm>
          <a:custGeom>
            <a:avLst/>
            <a:gdLst/>
            <a:ahLst/>
            <a:cxnLst/>
            <a:rect l="l" t="t" r="r" b="b"/>
            <a:pathLst>
              <a:path w="14266" h="12255" extrusionOk="0">
                <a:moveTo>
                  <a:pt x="9698" y="0"/>
                </a:moveTo>
                <a:cubicBezTo>
                  <a:pt x="9163" y="0"/>
                  <a:pt x="8627" y="27"/>
                  <a:pt x="8094" y="65"/>
                </a:cubicBezTo>
                <a:cubicBezTo>
                  <a:pt x="7410" y="113"/>
                  <a:pt x="6727" y="178"/>
                  <a:pt x="6044" y="226"/>
                </a:cubicBezTo>
                <a:cubicBezTo>
                  <a:pt x="5355" y="275"/>
                  <a:pt x="4665" y="292"/>
                  <a:pt x="3974" y="320"/>
                </a:cubicBezTo>
                <a:cubicBezTo>
                  <a:pt x="3274" y="350"/>
                  <a:pt x="2572" y="394"/>
                  <a:pt x="1876" y="514"/>
                </a:cubicBezTo>
                <a:cubicBezTo>
                  <a:pt x="1553" y="569"/>
                  <a:pt x="1226" y="628"/>
                  <a:pt x="910" y="740"/>
                </a:cubicBezTo>
                <a:cubicBezTo>
                  <a:pt x="643" y="833"/>
                  <a:pt x="373" y="999"/>
                  <a:pt x="203" y="1339"/>
                </a:cubicBezTo>
                <a:cubicBezTo>
                  <a:pt x="55" y="1634"/>
                  <a:pt x="1" y="2008"/>
                  <a:pt x="91" y="2358"/>
                </a:cubicBezTo>
                <a:cubicBezTo>
                  <a:pt x="36" y="4281"/>
                  <a:pt x="80" y="6212"/>
                  <a:pt x="229" y="8125"/>
                </a:cubicBezTo>
                <a:cubicBezTo>
                  <a:pt x="268" y="8643"/>
                  <a:pt x="314" y="9159"/>
                  <a:pt x="369" y="9673"/>
                </a:cubicBezTo>
                <a:cubicBezTo>
                  <a:pt x="412" y="10073"/>
                  <a:pt x="468" y="10476"/>
                  <a:pt x="583" y="10844"/>
                </a:cubicBezTo>
                <a:cubicBezTo>
                  <a:pt x="698" y="11210"/>
                  <a:pt x="882" y="11510"/>
                  <a:pt x="1123" y="11686"/>
                </a:cubicBezTo>
                <a:cubicBezTo>
                  <a:pt x="1379" y="11872"/>
                  <a:pt x="1663" y="11929"/>
                  <a:pt x="1942" y="11972"/>
                </a:cubicBezTo>
                <a:cubicBezTo>
                  <a:pt x="3207" y="12168"/>
                  <a:pt x="4479" y="12254"/>
                  <a:pt x="5750" y="12254"/>
                </a:cubicBezTo>
                <a:cubicBezTo>
                  <a:pt x="5880" y="12254"/>
                  <a:pt x="6011" y="12253"/>
                  <a:pt x="6142" y="12251"/>
                </a:cubicBezTo>
                <a:cubicBezTo>
                  <a:pt x="7555" y="12234"/>
                  <a:pt x="8967" y="12110"/>
                  <a:pt x="10372" y="11902"/>
                </a:cubicBezTo>
                <a:cubicBezTo>
                  <a:pt x="10721" y="11851"/>
                  <a:pt x="11071" y="11794"/>
                  <a:pt x="11419" y="11731"/>
                </a:cubicBezTo>
                <a:cubicBezTo>
                  <a:pt x="11744" y="11674"/>
                  <a:pt x="12088" y="11649"/>
                  <a:pt x="12402" y="11499"/>
                </a:cubicBezTo>
                <a:cubicBezTo>
                  <a:pt x="12959" y="11233"/>
                  <a:pt x="13231" y="10450"/>
                  <a:pt x="13424" y="9667"/>
                </a:cubicBezTo>
                <a:cubicBezTo>
                  <a:pt x="13663" y="8708"/>
                  <a:pt x="13814" y="7703"/>
                  <a:pt x="13939" y="6696"/>
                </a:cubicBezTo>
                <a:cubicBezTo>
                  <a:pt x="14069" y="5656"/>
                  <a:pt x="14182" y="4607"/>
                  <a:pt x="14227" y="3551"/>
                </a:cubicBezTo>
                <a:cubicBezTo>
                  <a:pt x="14248" y="3058"/>
                  <a:pt x="14266" y="2551"/>
                  <a:pt x="14232" y="2058"/>
                </a:cubicBezTo>
                <a:cubicBezTo>
                  <a:pt x="14205" y="1666"/>
                  <a:pt x="14126" y="1265"/>
                  <a:pt x="13918" y="1008"/>
                </a:cubicBezTo>
                <a:cubicBezTo>
                  <a:pt x="13693" y="730"/>
                  <a:pt x="13386" y="641"/>
                  <a:pt x="13112" y="540"/>
                </a:cubicBezTo>
                <a:cubicBezTo>
                  <a:pt x="12781" y="417"/>
                  <a:pt x="12445" y="318"/>
                  <a:pt x="12107" y="242"/>
                </a:cubicBezTo>
                <a:cubicBezTo>
                  <a:pt x="11309" y="62"/>
                  <a:pt x="10504" y="0"/>
                  <a:pt x="9698"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1" name="Google Shape;191;p15"/>
          <p:cNvSpPr/>
          <p:nvPr/>
        </p:nvSpPr>
        <p:spPr>
          <a:xfrm>
            <a:off x="1881868" y="2035953"/>
            <a:ext cx="1210264" cy="1210264"/>
          </a:xfrm>
          <a:custGeom>
            <a:avLst/>
            <a:gdLst/>
            <a:ahLst/>
            <a:cxnLst/>
            <a:rect l="l" t="t" r="r" b="b"/>
            <a:pathLst>
              <a:path w="8509" h="8509" extrusionOk="0">
                <a:moveTo>
                  <a:pt x="4254" y="0"/>
                </a:moveTo>
                <a:cubicBezTo>
                  <a:pt x="1905" y="0"/>
                  <a:pt x="0" y="1905"/>
                  <a:pt x="0" y="4255"/>
                </a:cubicBezTo>
                <a:cubicBezTo>
                  <a:pt x="0" y="6604"/>
                  <a:pt x="1905" y="8509"/>
                  <a:pt x="4254" y="8509"/>
                </a:cubicBezTo>
                <a:cubicBezTo>
                  <a:pt x="6604" y="8509"/>
                  <a:pt x="8509" y="6604"/>
                  <a:pt x="8509" y="4255"/>
                </a:cubicBezTo>
                <a:cubicBezTo>
                  <a:pt x="8509" y="1905"/>
                  <a:pt x="6604" y="0"/>
                  <a:pt x="4254" y="0"/>
                </a:cubicBez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2" name="Google Shape;192;p15"/>
          <p:cNvSpPr/>
          <p:nvPr/>
        </p:nvSpPr>
        <p:spPr>
          <a:xfrm>
            <a:off x="5489293" y="1973849"/>
            <a:ext cx="1210264" cy="1210264"/>
          </a:xfrm>
          <a:custGeom>
            <a:avLst/>
            <a:gdLst/>
            <a:ahLst/>
            <a:cxnLst/>
            <a:rect l="l" t="t" r="r" b="b"/>
            <a:pathLst>
              <a:path w="8509" h="8509" extrusionOk="0">
                <a:moveTo>
                  <a:pt x="4254" y="0"/>
                </a:moveTo>
                <a:cubicBezTo>
                  <a:pt x="1905" y="0"/>
                  <a:pt x="0" y="1905"/>
                  <a:pt x="0" y="4255"/>
                </a:cubicBezTo>
                <a:cubicBezTo>
                  <a:pt x="0" y="6604"/>
                  <a:pt x="1905" y="8509"/>
                  <a:pt x="4254" y="8509"/>
                </a:cubicBezTo>
                <a:cubicBezTo>
                  <a:pt x="6604" y="8509"/>
                  <a:pt x="8509" y="6604"/>
                  <a:pt x="8509" y="4255"/>
                </a:cubicBezTo>
                <a:cubicBezTo>
                  <a:pt x="8509" y="1905"/>
                  <a:pt x="6604" y="0"/>
                  <a:pt x="4254" y="0"/>
                </a:cubicBez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3" name="Google Shape;193;p15"/>
          <p:cNvSpPr/>
          <p:nvPr/>
        </p:nvSpPr>
        <p:spPr>
          <a:xfrm>
            <a:off x="9186952" y="1973852"/>
            <a:ext cx="1210264" cy="1210264"/>
          </a:xfrm>
          <a:custGeom>
            <a:avLst/>
            <a:gdLst/>
            <a:ahLst/>
            <a:cxnLst/>
            <a:rect l="l" t="t" r="r" b="b"/>
            <a:pathLst>
              <a:path w="8509" h="8509" extrusionOk="0">
                <a:moveTo>
                  <a:pt x="4254" y="0"/>
                </a:moveTo>
                <a:cubicBezTo>
                  <a:pt x="1905" y="0"/>
                  <a:pt x="0" y="1905"/>
                  <a:pt x="0" y="4255"/>
                </a:cubicBezTo>
                <a:cubicBezTo>
                  <a:pt x="0" y="6604"/>
                  <a:pt x="1905" y="8509"/>
                  <a:pt x="4254" y="8509"/>
                </a:cubicBezTo>
                <a:cubicBezTo>
                  <a:pt x="6604" y="8509"/>
                  <a:pt x="8509" y="6604"/>
                  <a:pt x="8509" y="4255"/>
                </a:cubicBezTo>
                <a:cubicBezTo>
                  <a:pt x="8509" y="1905"/>
                  <a:pt x="6604" y="0"/>
                  <a:pt x="4254" y="0"/>
                </a:cubicBez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4" name="Google Shape;194;p15"/>
          <p:cNvSpPr txBox="1">
            <a:spLocks noGrp="1"/>
          </p:cNvSpPr>
          <p:nvPr>
            <p:ph type="subTitle" idx="1"/>
          </p:nvPr>
        </p:nvSpPr>
        <p:spPr>
          <a:xfrm>
            <a:off x="1259800" y="3796500"/>
            <a:ext cx="2454400" cy="13720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5"/>
              </a:buClr>
              <a:buSzPts val="1400"/>
              <a:buNone/>
              <a:defRPr>
                <a:solidFill>
                  <a:schemeClr val="accent5"/>
                </a:solidFill>
              </a:defRPr>
            </a:lvl1pPr>
            <a:lvl2pPr lvl="1">
              <a:spcBef>
                <a:spcPts val="2133"/>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endParaRPr/>
          </a:p>
        </p:txBody>
      </p:sp>
      <p:sp>
        <p:nvSpPr>
          <p:cNvPr id="195" name="Google Shape;195;p15"/>
          <p:cNvSpPr txBox="1">
            <a:spLocks noGrp="1"/>
          </p:cNvSpPr>
          <p:nvPr>
            <p:ph type="subTitle" idx="2"/>
          </p:nvPr>
        </p:nvSpPr>
        <p:spPr>
          <a:xfrm>
            <a:off x="4818533" y="3796500"/>
            <a:ext cx="2454400" cy="1372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5"/>
              </a:buClr>
              <a:buSzPts val="1400"/>
              <a:buNone/>
              <a:defRPr>
                <a:solidFill>
                  <a:schemeClr val="accent5"/>
                </a:solidFill>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
        <p:nvSpPr>
          <p:cNvPr id="196" name="Google Shape;196;p15"/>
          <p:cNvSpPr txBox="1">
            <a:spLocks noGrp="1"/>
          </p:cNvSpPr>
          <p:nvPr>
            <p:ph type="subTitle" idx="3"/>
          </p:nvPr>
        </p:nvSpPr>
        <p:spPr>
          <a:xfrm>
            <a:off x="8568433" y="3796500"/>
            <a:ext cx="2454400" cy="137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a:solidFill>
                  <a:schemeClr val="accent5"/>
                </a:solidFill>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
        <p:nvSpPr>
          <p:cNvPr id="197" name="Google Shape;197;p15"/>
          <p:cNvSpPr txBox="1">
            <a:spLocks noGrp="1"/>
          </p:cNvSpPr>
          <p:nvPr>
            <p:ph type="title" idx="4"/>
          </p:nvPr>
        </p:nvSpPr>
        <p:spPr>
          <a:xfrm>
            <a:off x="1259800" y="3380633"/>
            <a:ext cx="2515200" cy="394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400"/>
              <a:buNone/>
              <a:defRPr sz="1867">
                <a:solidFill>
                  <a:schemeClr val="accent6"/>
                </a:solidFill>
              </a:defRPr>
            </a:lvl1pPr>
            <a:lvl2pPr lvl="1">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2pPr>
            <a:lvl3pPr lvl="2">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3pPr>
            <a:lvl4pPr lvl="3">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4pPr>
            <a:lvl5pPr lvl="4">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5pPr>
            <a:lvl6pPr lvl="5">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6pPr>
            <a:lvl7pPr lvl="6">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7pPr>
            <a:lvl8pPr lvl="7">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8pPr>
            <a:lvl9pPr lvl="8">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9pPr>
          </a:lstStyle>
          <a:p>
            <a:endParaRPr/>
          </a:p>
        </p:txBody>
      </p:sp>
      <p:sp>
        <p:nvSpPr>
          <p:cNvPr id="198" name="Google Shape;198;p15"/>
          <p:cNvSpPr txBox="1">
            <a:spLocks noGrp="1"/>
          </p:cNvSpPr>
          <p:nvPr>
            <p:ph type="title" idx="5"/>
          </p:nvPr>
        </p:nvSpPr>
        <p:spPr>
          <a:xfrm>
            <a:off x="4836833" y="3380633"/>
            <a:ext cx="2515200" cy="39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1867">
                <a:solidFill>
                  <a:schemeClr val="accent6"/>
                </a:solidFill>
              </a:defRPr>
            </a:lvl1pPr>
            <a:lvl2pPr lvl="1"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2pPr>
            <a:lvl3pPr lvl="2"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3pPr>
            <a:lvl4pPr lvl="3"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4pPr>
            <a:lvl5pPr lvl="4"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5pPr>
            <a:lvl6pPr lvl="5"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6pPr>
            <a:lvl7pPr lvl="6"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7pPr>
            <a:lvl8pPr lvl="7"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8pPr>
            <a:lvl9pPr lvl="8"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9pPr>
          </a:lstStyle>
          <a:p>
            <a:endParaRPr/>
          </a:p>
        </p:txBody>
      </p:sp>
      <p:sp>
        <p:nvSpPr>
          <p:cNvPr id="199" name="Google Shape;199;p15"/>
          <p:cNvSpPr txBox="1">
            <a:spLocks noGrp="1"/>
          </p:cNvSpPr>
          <p:nvPr>
            <p:ph type="title" idx="6"/>
          </p:nvPr>
        </p:nvSpPr>
        <p:spPr>
          <a:xfrm>
            <a:off x="8534484" y="3380633"/>
            <a:ext cx="2515200" cy="39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1867">
                <a:solidFill>
                  <a:schemeClr val="accent6"/>
                </a:solidFill>
              </a:defRPr>
            </a:lvl1pPr>
            <a:lvl2pPr lvl="1"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2pPr>
            <a:lvl3pPr lvl="2"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3pPr>
            <a:lvl4pPr lvl="3"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4pPr>
            <a:lvl5pPr lvl="4"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5pPr>
            <a:lvl6pPr lvl="5"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6pPr>
            <a:lvl7pPr lvl="6"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7pPr>
            <a:lvl8pPr lvl="7"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8pPr>
            <a:lvl9pPr lvl="8" rtl="0">
              <a:spcBef>
                <a:spcPts val="0"/>
              </a:spcBef>
              <a:spcAft>
                <a:spcPts val="0"/>
              </a:spcAft>
              <a:buClr>
                <a:schemeClr val="lt1"/>
              </a:buClr>
              <a:buSzPts val="2800"/>
              <a:buFont typeface="Roboto Black"/>
              <a:buNone/>
              <a:defRPr>
                <a:solidFill>
                  <a:schemeClr val="lt1"/>
                </a:solidFill>
                <a:latin typeface="Roboto Black"/>
                <a:ea typeface="Roboto Black"/>
                <a:cs typeface="Roboto Black"/>
                <a:sym typeface="Roboto Black"/>
              </a:defRPr>
            </a:lvl9pPr>
          </a:lstStyle>
          <a:p>
            <a:endParaRPr/>
          </a:p>
        </p:txBody>
      </p:sp>
    </p:spTree>
    <p:extLst>
      <p:ext uri="{BB962C8B-B14F-4D97-AF65-F5344CB8AC3E}">
        <p14:creationId xmlns:p14="http://schemas.microsoft.com/office/powerpoint/2010/main" val="378228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able of contents">
  <p:cSld name="Table of contents">
    <p:bg>
      <p:bgPr>
        <a:solidFill>
          <a:schemeClr val="dk2"/>
        </a:solidFill>
        <a:effectLst/>
      </p:bgPr>
    </p:bg>
    <p:spTree>
      <p:nvGrpSpPr>
        <p:cNvPr id="1" name="Shape 200"/>
        <p:cNvGrpSpPr/>
        <p:nvPr/>
      </p:nvGrpSpPr>
      <p:grpSpPr>
        <a:xfrm>
          <a:off x="0" y="0"/>
          <a:ext cx="0" cy="0"/>
          <a:chOff x="0" y="0"/>
          <a:chExt cx="0" cy="0"/>
        </a:xfrm>
      </p:grpSpPr>
      <p:sp>
        <p:nvSpPr>
          <p:cNvPr id="201" name="Google Shape;201;p16"/>
          <p:cNvSpPr/>
          <p:nvPr/>
        </p:nvSpPr>
        <p:spPr>
          <a:xfrm>
            <a:off x="1" y="1"/>
            <a:ext cx="3645820" cy="4298212"/>
          </a:xfrm>
          <a:custGeom>
            <a:avLst/>
            <a:gdLst/>
            <a:ahLst/>
            <a:cxnLst/>
            <a:rect l="l" t="t" r="r" b="b"/>
            <a:pathLst>
              <a:path w="30602" h="36078" extrusionOk="0">
                <a:moveTo>
                  <a:pt x="1" y="0"/>
                </a:moveTo>
                <a:lnTo>
                  <a:pt x="1" y="36078"/>
                </a:lnTo>
                <a:cubicBezTo>
                  <a:pt x="16901" y="36078"/>
                  <a:pt x="14666" y="11388"/>
                  <a:pt x="3060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02" name="Google Shape;202;p16"/>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atin typeface="Lato"/>
                <a:ea typeface="Lato"/>
                <a:cs typeface="Lato"/>
                <a:sym typeface="Lato"/>
              </a:defRPr>
            </a:lvl2pPr>
            <a:lvl3pPr lvl="2">
              <a:spcBef>
                <a:spcPts val="0"/>
              </a:spcBef>
              <a:spcAft>
                <a:spcPts val="0"/>
              </a:spcAft>
              <a:buSzPts val="2800"/>
              <a:buNone/>
              <a:defRPr>
                <a:latin typeface="Lato"/>
                <a:ea typeface="Lato"/>
                <a:cs typeface="Lato"/>
                <a:sym typeface="Lato"/>
              </a:defRPr>
            </a:lvl3pPr>
            <a:lvl4pPr lvl="3">
              <a:spcBef>
                <a:spcPts val="0"/>
              </a:spcBef>
              <a:spcAft>
                <a:spcPts val="0"/>
              </a:spcAft>
              <a:buSzPts val="2800"/>
              <a:buNone/>
              <a:defRPr>
                <a:latin typeface="Lato"/>
                <a:ea typeface="Lato"/>
                <a:cs typeface="Lato"/>
                <a:sym typeface="Lato"/>
              </a:defRPr>
            </a:lvl4pPr>
            <a:lvl5pPr lvl="4">
              <a:spcBef>
                <a:spcPts val="0"/>
              </a:spcBef>
              <a:spcAft>
                <a:spcPts val="0"/>
              </a:spcAft>
              <a:buSzPts val="2800"/>
              <a:buNone/>
              <a:defRPr>
                <a:latin typeface="Lato"/>
                <a:ea typeface="Lato"/>
                <a:cs typeface="Lato"/>
                <a:sym typeface="Lato"/>
              </a:defRPr>
            </a:lvl5pPr>
            <a:lvl6pPr lvl="5">
              <a:spcBef>
                <a:spcPts val="0"/>
              </a:spcBef>
              <a:spcAft>
                <a:spcPts val="0"/>
              </a:spcAft>
              <a:buSzPts val="2800"/>
              <a:buNone/>
              <a:defRPr>
                <a:latin typeface="Lato"/>
                <a:ea typeface="Lato"/>
                <a:cs typeface="Lato"/>
                <a:sym typeface="Lato"/>
              </a:defRPr>
            </a:lvl6pPr>
            <a:lvl7pPr lvl="6">
              <a:spcBef>
                <a:spcPts val="0"/>
              </a:spcBef>
              <a:spcAft>
                <a:spcPts val="0"/>
              </a:spcAft>
              <a:buSzPts val="2800"/>
              <a:buNone/>
              <a:defRPr>
                <a:latin typeface="Lato"/>
                <a:ea typeface="Lato"/>
                <a:cs typeface="Lato"/>
                <a:sym typeface="Lato"/>
              </a:defRPr>
            </a:lvl7pPr>
            <a:lvl8pPr lvl="7">
              <a:spcBef>
                <a:spcPts val="0"/>
              </a:spcBef>
              <a:spcAft>
                <a:spcPts val="0"/>
              </a:spcAft>
              <a:buSzPts val="2800"/>
              <a:buNone/>
              <a:defRPr>
                <a:latin typeface="Lato"/>
                <a:ea typeface="Lato"/>
                <a:cs typeface="Lato"/>
                <a:sym typeface="Lato"/>
              </a:defRPr>
            </a:lvl8pPr>
            <a:lvl9pPr lvl="8">
              <a:spcBef>
                <a:spcPts val="0"/>
              </a:spcBef>
              <a:spcAft>
                <a:spcPts val="0"/>
              </a:spcAft>
              <a:buSzPts val="2800"/>
              <a:buNone/>
              <a:defRPr>
                <a:latin typeface="Lato"/>
                <a:ea typeface="Lato"/>
                <a:cs typeface="Lato"/>
                <a:sym typeface="Lato"/>
              </a:defRPr>
            </a:lvl9pPr>
          </a:lstStyle>
          <a:p>
            <a:endParaRPr/>
          </a:p>
        </p:txBody>
      </p:sp>
      <p:grpSp>
        <p:nvGrpSpPr>
          <p:cNvPr id="203" name="Google Shape;203;p16"/>
          <p:cNvGrpSpPr/>
          <p:nvPr/>
        </p:nvGrpSpPr>
        <p:grpSpPr>
          <a:xfrm rot="-5400000">
            <a:off x="2144728" y="3048984"/>
            <a:ext cx="181936" cy="491307"/>
            <a:chOff x="1478100" y="2117375"/>
            <a:chExt cx="191970" cy="518402"/>
          </a:xfrm>
        </p:grpSpPr>
        <p:sp>
          <p:nvSpPr>
            <p:cNvPr id="204" name="Google Shape;204;p16"/>
            <p:cNvSpPr/>
            <p:nvPr/>
          </p:nvSpPr>
          <p:spPr>
            <a:xfrm>
              <a:off x="1595940" y="2117375"/>
              <a:ext cx="74130" cy="518402"/>
            </a:xfrm>
            <a:custGeom>
              <a:avLst/>
              <a:gdLst/>
              <a:ahLst/>
              <a:cxnLst/>
              <a:rect l="l" t="t" r="r" b="b"/>
              <a:pathLst>
                <a:path w="290" h="2028" extrusionOk="0">
                  <a:moveTo>
                    <a:pt x="123" y="1"/>
                  </a:moveTo>
                  <a:cubicBezTo>
                    <a:pt x="96" y="44"/>
                    <a:pt x="48" y="86"/>
                    <a:pt x="45" y="131"/>
                  </a:cubicBezTo>
                  <a:cubicBezTo>
                    <a:pt x="37" y="324"/>
                    <a:pt x="42" y="518"/>
                    <a:pt x="42" y="711"/>
                  </a:cubicBezTo>
                  <a:cubicBezTo>
                    <a:pt x="28" y="712"/>
                    <a:pt x="14" y="713"/>
                    <a:pt x="1" y="714"/>
                  </a:cubicBezTo>
                  <a:cubicBezTo>
                    <a:pt x="44" y="1112"/>
                    <a:pt x="84" y="1511"/>
                    <a:pt x="134" y="1909"/>
                  </a:cubicBezTo>
                  <a:cubicBezTo>
                    <a:pt x="139" y="1952"/>
                    <a:pt x="198" y="1988"/>
                    <a:pt x="232" y="2027"/>
                  </a:cubicBezTo>
                  <a:cubicBezTo>
                    <a:pt x="251" y="1979"/>
                    <a:pt x="290" y="1929"/>
                    <a:pt x="286" y="1883"/>
                  </a:cubicBezTo>
                  <a:cubicBezTo>
                    <a:pt x="273" y="1705"/>
                    <a:pt x="232" y="1529"/>
                    <a:pt x="226" y="1351"/>
                  </a:cubicBezTo>
                  <a:cubicBezTo>
                    <a:pt x="212" y="945"/>
                    <a:pt x="216" y="539"/>
                    <a:pt x="203" y="133"/>
                  </a:cubicBezTo>
                  <a:cubicBezTo>
                    <a:pt x="203" y="88"/>
                    <a:pt x="151" y="44"/>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16"/>
            <p:cNvSpPr/>
            <p:nvPr/>
          </p:nvSpPr>
          <p:spPr>
            <a:xfrm>
              <a:off x="1478100" y="2172334"/>
              <a:ext cx="84099" cy="436603"/>
            </a:xfrm>
            <a:custGeom>
              <a:avLst/>
              <a:gdLst/>
              <a:ahLst/>
              <a:cxnLst/>
              <a:rect l="l" t="t" r="r" b="b"/>
              <a:pathLst>
                <a:path w="329" h="1708" extrusionOk="0">
                  <a:moveTo>
                    <a:pt x="79" y="0"/>
                  </a:moveTo>
                  <a:cubicBezTo>
                    <a:pt x="51" y="46"/>
                    <a:pt x="1" y="91"/>
                    <a:pt x="1" y="136"/>
                  </a:cubicBezTo>
                  <a:cubicBezTo>
                    <a:pt x="5" y="415"/>
                    <a:pt x="10" y="696"/>
                    <a:pt x="37" y="974"/>
                  </a:cubicBezTo>
                  <a:cubicBezTo>
                    <a:pt x="58" y="1190"/>
                    <a:pt x="110" y="1403"/>
                    <a:pt x="158" y="1614"/>
                  </a:cubicBezTo>
                  <a:cubicBezTo>
                    <a:pt x="167" y="1651"/>
                    <a:pt x="229" y="1677"/>
                    <a:pt x="265" y="1707"/>
                  </a:cubicBezTo>
                  <a:cubicBezTo>
                    <a:pt x="290" y="1677"/>
                    <a:pt x="313" y="1645"/>
                    <a:pt x="328" y="1627"/>
                  </a:cubicBezTo>
                  <a:cubicBezTo>
                    <a:pt x="322" y="1594"/>
                    <a:pt x="320" y="1584"/>
                    <a:pt x="318" y="1576"/>
                  </a:cubicBezTo>
                  <a:cubicBezTo>
                    <a:pt x="193" y="1104"/>
                    <a:pt x="166" y="624"/>
                    <a:pt x="165" y="139"/>
                  </a:cubicBezTo>
                  <a:cubicBezTo>
                    <a:pt x="165" y="93"/>
                    <a:pt x="109" y="47"/>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06" name="Google Shape;206;p16"/>
          <p:cNvSpPr txBox="1">
            <a:spLocks noGrp="1"/>
          </p:cNvSpPr>
          <p:nvPr>
            <p:ph type="subTitle" idx="1"/>
          </p:nvPr>
        </p:nvSpPr>
        <p:spPr>
          <a:xfrm>
            <a:off x="2845967" y="2320867"/>
            <a:ext cx="2858400" cy="432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b="1">
                <a:solidFill>
                  <a:schemeClr val="accent5"/>
                </a:solidFill>
              </a:defRPr>
            </a:lvl1pPr>
            <a:lvl2pPr lvl="1">
              <a:spcBef>
                <a:spcPts val="2133"/>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endParaRPr/>
          </a:p>
        </p:txBody>
      </p:sp>
      <p:sp>
        <p:nvSpPr>
          <p:cNvPr id="207" name="Google Shape;207;p16"/>
          <p:cNvSpPr txBox="1">
            <a:spLocks noGrp="1"/>
          </p:cNvSpPr>
          <p:nvPr>
            <p:ph type="subTitle" idx="2"/>
          </p:nvPr>
        </p:nvSpPr>
        <p:spPr>
          <a:xfrm>
            <a:off x="2845967" y="2762800"/>
            <a:ext cx="2983200" cy="70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accent6"/>
                </a:solidFill>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grpSp>
        <p:nvGrpSpPr>
          <p:cNvPr id="208" name="Google Shape;208;p16"/>
          <p:cNvGrpSpPr/>
          <p:nvPr/>
        </p:nvGrpSpPr>
        <p:grpSpPr>
          <a:xfrm rot="-5400000">
            <a:off x="6785195" y="3048984"/>
            <a:ext cx="181936" cy="491307"/>
            <a:chOff x="1478100" y="2117375"/>
            <a:chExt cx="191970" cy="518402"/>
          </a:xfrm>
        </p:grpSpPr>
        <p:sp>
          <p:nvSpPr>
            <p:cNvPr id="209" name="Google Shape;209;p16"/>
            <p:cNvSpPr/>
            <p:nvPr/>
          </p:nvSpPr>
          <p:spPr>
            <a:xfrm>
              <a:off x="1595940" y="2117375"/>
              <a:ext cx="74130" cy="518402"/>
            </a:xfrm>
            <a:custGeom>
              <a:avLst/>
              <a:gdLst/>
              <a:ahLst/>
              <a:cxnLst/>
              <a:rect l="l" t="t" r="r" b="b"/>
              <a:pathLst>
                <a:path w="290" h="2028" extrusionOk="0">
                  <a:moveTo>
                    <a:pt x="123" y="1"/>
                  </a:moveTo>
                  <a:cubicBezTo>
                    <a:pt x="96" y="44"/>
                    <a:pt x="48" y="86"/>
                    <a:pt x="45" y="131"/>
                  </a:cubicBezTo>
                  <a:cubicBezTo>
                    <a:pt x="37" y="324"/>
                    <a:pt x="42" y="518"/>
                    <a:pt x="42" y="711"/>
                  </a:cubicBezTo>
                  <a:cubicBezTo>
                    <a:pt x="28" y="712"/>
                    <a:pt x="14" y="713"/>
                    <a:pt x="1" y="714"/>
                  </a:cubicBezTo>
                  <a:cubicBezTo>
                    <a:pt x="44" y="1112"/>
                    <a:pt x="84" y="1511"/>
                    <a:pt x="134" y="1909"/>
                  </a:cubicBezTo>
                  <a:cubicBezTo>
                    <a:pt x="139" y="1952"/>
                    <a:pt x="198" y="1988"/>
                    <a:pt x="232" y="2027"/>
                  </a:cubicBezTo>
                  <a:cubicBezTo>
                    <a:pt x="251" y="1979"/>
                    <a:pt x="290" y="1929"/>
                    <a:pt x="286" y="1883"/>
                  </a:cubicBezTo>
                  <a:cubicBezTo>
                    <a:pt x="273" y="1705"/>
                    <a:pt x="232" y="1529"/>
                    <a:pt x="226" y="1351"/>
                  </a:cubicBezTo>
                  <a:cubicBezTo>
                    <a:pt x="212" y="945"/>
                    <a:pt x="216" y="539"/>
                    <a:pt x="203" y="133"/>
                  </a:cubicBezTo>
                  <a:cubicBezTo>
                    <a:pt x="203" y="88"/>
                    <a:pt x="151" y="44"/>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 name="Google Shape;210;p16"/>
            <p:cNvSpPr/>
            <p:nvPr/>
          </p:nvSpPr>
          <p:spPr>
            <a:xfrm>
              <a:off x="1478100" y="2172334"/>
              <a:ext cx="84099" cy="436603"/>
            </a:xfrm>
            <a:custGeom>
              <a:avLst/>
              <a:gdLst/>
              <a:ahLst/>
              <a:cxnLst/>
              <a:rect l="l" t="t" r="r" b="b"/>
              <a:pathLst>
                <a:path w="329" h="1708" extrusionOk="0">
                  <a:moveTo>
                    <a:pt x="79" y="0"/>
                  </a:moveTo>
                  <a:cubicBezTo>
                    <a:pt x="51" y="46"/>
                    <a:pt x="1" y="91"/>
                    <a:pt x="1" y="136"/>
                  </a:cubicBezTo>
                  <a:cubicBezTo>
                    <a:pt x="5" y="415"/>
                    <a:pt x="10" y="696"/>
                    <a:pt x="37" y="974"/>
                  </a:cubicBezTo>
                  <a:cubicBezTo>
                    <a:pt x="58" y="1190"/>
                    <a:pt x="110" y="1403"/>
                    <a:pt x="158" y="1614"/>
                  </a:cubicBezTo>
                  <a:cubicBezTo>
                    <a:pt x="167" y="1651"/>
                    <a:pt x="229" y="1677"/>
                    <a:pt x="265" y="1707"/>
                  </a:cubicBezTo>
                  <a:cubicBezTo>
                    <a:pt x="290" y="1677"/>
                    <a:pt x="313" y="1645"/>
                    <a:pt x="328" y="1627"/>
                  </a:cubicBezTo>
                  <a:cubicBezTo>
                    <a:pt x="322" y="1594"/>
                    <a:pt x="320" y="1584"/>
                    <a:pt x="318" y="1576"/>
                  </a:cubicBezTo>
                  <a:cubicBezTo>
                    <a:pt x="193" y="1104"/>
                    <a:pt x="166" y="624"/>
                    <a:pt x="165" y="139"/>
                  </a:cubicBezTo>
                  <a:cubicBezTo>
                    <a:pt x="165" y="93"/>
                    <a:pt x="109" y="47"/>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11" name="Google Shape;211;p16"/>
          <p:cNvSpPr txBox="1">
            <a:spLocks noGrp="1"/>
          </p:cNvSpPr>
          <p:nvPr>
            <p:ph type="subTitle" idx="3"/>
          </p:nvPr>
        </p:nvSpPr>
        <p:spPr>
          <a:xfrm>
            <a:off x="7486433" y="2320867"/>
            <a:ext cx="3810000" cy="4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1">
                <a:solidFill>
                  <a:schemeClr val="accent5"/>
                </a:solidFill>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
        <p:nvSpPr>
          <p:cNvPr id="212" name="Google Shape;212;p16"/>
          <p:cNvSpPr txBox="1">
            <a:spLocks noGrp="1"/>
          </p:cNvSpPr>
          <p:nvPr>
            <p:ph type="subTitle" idx="4"/>
          </p:nvPr>
        </p:nvSpPr>
        <p:spPr>
          <a:xfrm>
            <a:off x="7486433" y="2762800"/>
            <a:ext cx="2983200" cy="70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accent6"/>
                </a:solidFill>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grpSp>
        <p:nvGrpSpPr>
          <p:cNvPr id="213" name="Google Shape;213;p16"/>
          <p:cNvGrpSpPr/>
          <p:nvPr/>
        </p:nvGrpSpPr>
        <p:grpSpPr>
          <a:xfrm rot="-5400000">
            <a:off x="2144728" y="4980084"/>
            <a:ext cx="181936" cy="491307"/>
            <a:chOff x="1478100" y="2117375"/>
            <a:chExt cx="191970" cy="518402"/>
          </a:xfrm>
        </p:grpSpPr>
        <p:sp>
          <p:nvSpPr>
            <p:cNvPr id="214" name="Google Shape;214;p16"/>
            <p:cNvSpPr/>
            <p:nvPr/>
          </p:nvSpPr>
          <p:spPr>
            <a:xfrm>
              <a:off x="1595940" y="2117375"/>
              <a:ext cx="74130" cy="518402"/>
            </a:xfrm>
            <a:custGeom>
              <a:avLst/>
              <a:gdLst/>
              <a:ahLst/>
              <a:cxnLst/>
              <a:rect l="l" t="t" r="r" b="b"/>
              <a:pathLst>
                <a:path w="290" h="2028" extrusionOk="0">
                  <a:moveTo>
                    <a:pt x="123" y="1"/>
                  </a:moveTo>
                  <a:cubicBezTo>
                    <a:pt x="96" y="44"/>
                    <a:pt x="48" y="86"/>
                    <a:pt x="45" y="131"/>
                  </a:cubicBezTo>
                  <a:cubicBezTo>
                    <a:pt x="37" y="324"/>
                    <a:pt x="42" y="518"/>
                    <a:pt x="42" y="711"/>
                  </a:cubicBezTo>
                  <a:cubicBezTo>
                    <a:pt x="28" y="712"/>
                    <a:pt x="14" y="713"/>
                    <a:pt x="1" y="714"/>
                  </a:cubicBezTo>
                  <a:cubicBezTo>
                    <a:pt x="44" y="1112"/>
                    <a:pt x="84" y="1511"/>
                    <a:pt x="134" y="1909"/>
                  </a:cubicBezTo>
                  <a:cubicBezTo>
                    <a:pt x="139" y="1952"/>
                    <a:pt x="198" y="1988"/>
                    <a:pt x="232" y="2027"/>
                  </a:cubicBezTo>
                  <a:cubicBezTo>
                    <a:pt x="251" y="1979"/>
                    <a:pt x="290" y="1929"/>
                    <a:pt x="286" y="1883"/>
                  </a:cubicBezTo>
                  <a:cubicBezTo>
                    <a:pt x="273" y="1705"/>
                    <a:pt x="232" y="1529"/>
                    <a:pt x="226" y="1351"/>
                  </a:cubicBezTo>
                  <a:cubicBezTo>
                    <a:pt x="212" y="945"/>
                    <a:pt x="216" y="539"/>
                    <a:pt x="203" y="133"/>
                  </a:cubicBezTo>
                  <a:cubicBezTo>
                    <a:pt x="203" y="88"/>
                    <a:pt x="151" y="44"/>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 name="Google Shape;215;p16"/>
            <p:cNvSpPr/>
            <p:nvPr/>
          </p:nvSpPr>
          <p:spPr>
            <a:xfrm>
              <a:off x="1478100" y="2172334"/>
              <a:ext cx="84099" cy="436603"/>
            </a:xfrm>
            <a:custGeom>
              <a:avLst/>
              <a:gdLst/>
              <a:ahLst/>
              <a:cxnLst/>
              <a:rect l="l" t="t" r="r" b="b"/>
              <a:pathLst>
                <a:path w="329" h="1708" extrusionOk="0">
                  <a:moveTo>
                    <a:pt x="79" y="0"/>
                  </a:moveTo>
                  <a:cubicBezTo>
                    <a:pt x="51" y="46"/>
                    <a:pt x="1" y="91"/>
                    <a:pt x="1" y="136"/>
                  </a:cubicBezTo>
                  <a:cubicBezTo>
                    <a:pt x="5" y="415"/>
                    <a:pt x="10" y="696"/>
                    <a:pt x="37" y="974"/>
                  </a:cubicBezTo>
                  <a:cubicBezTo>
                    <a:pt x="58" y="1190"/>
                    <a:pt x="110" y="1403"/>
                    <a:pt x="158" y="1614"/>
                  </a:cubicBezTo>
                  <a:cubicBezTo>
                    <a:pt x="167" y="1651"/>
                    <a:pt x="229" y="1677"/>
                    <a:pt x="265" y="1707"/>
                  </a:cubicBezTo>
                  <a:cubicBezTo>
                    <a:pt x="290" y="1677"/>
                    <a:pt x="313" y="1645"/>
                    <a:pt x="328" y="1627"/>
                  </a:cubicBezTo>
                  <a:cubicBezTo>
                    <a:pt x="322" y="1594"/>
                    <a:pt x="320" y="1584"/>
                    <a:pt x="318" y="1576"/>
                  </a:cubicBezTo>
                  <a:cubicBezTo>
                    <a:pt x="193" y="1104"/>
                    <a:pt x="166" y="624"/>
                    <a:pt x="165" y="139"/>
                  </a:cubicBezTo>
                  <a:cubicBezTo>
                    <a:pt x="165" y="93"/>
                    <a:pt x="109" y="47"/>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16" name="Google Shape;216;p16"/>
          <p:cNvSpPr txBox="1">
            <a:spLocks noGrp="1"/>
          </p:cNvSpPr>
          <p:nvPr>
            <p:ph type="subTitle" idx="5"/>
          </p:nvPr>
        </p:nvSpPr>
        <p:spPr>
          <a:xfrm>
            <a:off x="2845967" y="4251967"/>
            <a:ext cx="2858400" cy="4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1">
                <a:solidFill>
                  <a:schemeClr val="accent5"/>
                </a:solidFill>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
        <p:nvSpPr>
          <p:cNvPr id="217" name="Google Shape;217;p16"/>
          <p:cNvSpPr txBox="1">
            <a:spLocks noGrp="1"/>
          </p:cNvSpPr>
          <p:nvPr>
            <p:ph type="subTitle" idx="6"/>
          </p:nvPr>
        </p:nvSpPr>
        <p:spPr>
          <a:xfrm>
            <a:off x="2845967" y="4747319"/>
            <a:ext cx="2983200" cy="70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accent6"/>
                </a:solidFill>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grpSp>
        <p:nvGrpSpPr>
          <p:cNvPr id="218" name="Google Shape;218;p16"/>
          <p:cNvGrpSpPr/>
          <p:nvPr/>
        </p:nvGrpSpPr>
        <p:grpSpPr>
          <a:xfrm rot="-5400000">
            <a:off x="6785195" y="4980084"/>
            <a:ext cx="181936" cy="491307"/>
            <a:chOff x="1478100" y="2117375"/>
            <a:chExt cx="191970" cy="518402"/>
          </a:xfrm>
        </p:grpSpPr>
        <p:sp>
          <p:nvSpPr>
            <p:cNvPr id="219" name="Google Shape;219;p16"/>
            <p:cNvSpPr/>
            <p:nvPr/>
          </p:nvSpPr>
          <p:spPr>
            <a:xfrm>
              <a:off x="1595940" y="2117375"/>
              <a:ext cx="74130" cy="518402"/>
            </a:xfrm>
            <a:custGeom>
              <a:avLst/>
              <a:gdLst/>
              <a:ahLst/>
              <a:cxnLst/>
              <a:rect l="l" t="t" r="r" b="b"/>
              <a:pathLst>
                <a:path w="290" h="2028" extrusionOk="0">
                  <a:moveTo>
                    <a:pt x="123" y="1"/>
                  </a:moveTo>
                  <a:cubicBezTo>
                    <a:pt x="96" y="44"/>
                    <a:pt x="48" y="86"/>
                    <a:pt x="45" y="131"/>
                  </a:cubicBezTo>
                  <a:cubicBezTo>
                    <a:pt x="37" y="324"/>
                    <a:pt x="42" y="518"/>
                    <a:pt x="42" y="711"/>
                  </a:cubicBezTo>
                  <a:cubicBezTo>
                    <a:pt x="28" y="712"/>
                    <a:pt x="14" y="713"/>
                    <a:pt x="1" y="714"/>
                  </a:cubicBezTo>
                  <a:cubicBezTo>
                    <a:pt x="44" y="1112"/>
                    <a:pt x="84" y="1511"/>
                    <a:pt x="134" y="1909"/>
                  </a:cubicBezTo>
                  <a:cubicBezTo>
                    <a:pt x="139" y="1952"/>
                    <a:pt x="198" y="1988"/>
                    <a:pt x="232" y="2027"/>
                  </a:cubicBezTo>
                  <a:cubicBezTo>
                    <a:pt x="251" y="1979"/>
                    <a:pt x="290" y="1929"/>
                    <a:pt x="286" y="1883"/>
                  </a:cubicBezTo>
                  <a:cubicBezTo>
                    <a:pt x="273" y="1705"/>
                    <a:pt x="232" y="1529"/>
                    <a:pt x="226" y="1351"/>
                  </a:cubicBezTo>
                  <a:cubicBezTo>
                    <a:pt x="212" y="945"/>
                    <a:pt x="216" y="539"/>
                    <a:pt x="203" y="133"/>
                  </a:cubicBezTo>
                  <a:cubicBezTo>
                    <a:pt x="203" y="88"/>
                    <a:pt x="151" y="44"/>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0" name="Google Shape;220;p16"/>
            <p:cNvSpPr/>
            <p:nvPr/>
          </p:nvSpPr>
          <p:spPr>
            <a:xfrm>
              <a:off x="1478100" y="2172334"/>
              <a:ext cx="84099" cy="436603"/>
            </a:xfrm>
            <a:custGeom>
              <a:avLst/>
              <a:gdLst/>
              <a:ahLst/>
              <a:cxnLst/>
              <a:rect l="l" t="t" r="r" b="b"/>
              <a:pathLst>
                <a:path w="329" h="1708" extrusionOk="0">
                  <a:moveTo>
                    <a:pt x="79" y="0"/>
                  </a:moveTo>
                  <a:cubicBezTo>
                    <a:pt x="51" y="46"/>
                    <a:pt x="1" y="91"/>
                    <a:pt x="1" y="136"/>
                  </a:cubicBezTo>
                  <a:cubicBezTo>
                    <a:pt x="5" y="415"/>
                    <a:pt x="10" y="696"/>
                    <a:pt x="37" y="974"/>
                  </a:cubicBezTo>
                  <a:cubicBezTo>
                    <a:pt x="58" y="1190"/>
                    <a:pt x="110" y="1403"/>
                    <a:pt x="158" y="1614"/>
                  </a:cubicBezTo>
                  <a:cubicBezTo>
                    <a:pt x="167" y="1651"/>
                    <a:pt x="229" y="1677"/>
                    <a:pt x="265" y="1707"/>
                  </a:cubicBezTo>
                  <a:cubicBezTo>
                    <a:pt x="290" y="1677"/>
                    <a:pt x="313" y="1645"/>
                    <a:pt x="328" y="1627"/>
                  </a:cubicBezTo>
                  <a:cubicBezTo>
                    <a:pt x="322" y="1594"/>
                    <a:pt x="320" y="1584"/>
                    <a:pt x="318" y="1576"/>
                  </a:cubicBezTo>
                  <a:cubicBezTo>
                    <a:pt x="193" y="1104"/>
                    <a:pt x="166" y="624"/>
                    <a:pt x="165" y="139"/>
                  </a:cubicBezTo>
                  <a:cubicBezTo>
                    <a:pt x="165" y="93"/>
                    <a:pt x="109" y="47"/>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21" name="Google Shape;221;p16"/>
          <p:cNvSpPr txBox="1">
            <a:spLocks noGrp="1"/>
          </p:cNvSpPr>
          <p:nvPr>
            <p:ph type="subTitle" idx="7"/>
          </p:nvPr>
        </p:nvSpPr>
        <p:spPr>
          <a:xfrm>
            <a:off x="7486433" y="4251967"/>
            <a:ext cx="3138800" cy="4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1">
                <a:solidFill>
                  <a:schemeClr val="accent5"/>
                </a:solidFill>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
        <p:nvSpPr>
          <p:cNvPr id="222" name="Google Shape;222;p16"/>
          <p:cNvSpPr txBox="1">
            <a:spLocks noGrp="1"/>
          </p:cNvSpPr>
          <p:nvPr>
            <p:ph type="subTitle" idx="8"/>
          </p:nvPr>
        </p:nvSpPr>
        <p:spPr>
          <a:xfrm>
            <a:off x="7486433" y="4747319"/>
            <a:ext cx="2983200" cy="70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accent6"/>
                </a:solidFill>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
        <p:nvSpPr>
          <p:cNvPr id="223" name="Google Shape;223;p16"/>
          <p:cNvSpPr/>
          <p:nvPr/>
        </p:nvSpPr>
        <p:spPr>
          <a:xfrm>
            <a:off x="11213210" y="5853773"/>
            <a:ext cx="978791" cy="1004228"/>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24" name="Google Shape;224;p16"/>
          <p:cNvGrpSpPr/>
          <p:nvPr/>
        </p:nvGrpSpPr>
        <p:grpSpPr>
          <a:xfrm>
            <a:off x="11096763" y="279883"/>
            <a:ext cx="744924" cy="878907"/>
            <a:chOff x="317700" y="162913"/>
            <a:chExt cx="664399" cy="753177"/>
          </a:xfrm>
        </p:grpSpPr>
        <p:sp>
          <p:nvSpPr>
            <p:cNvPr id="225" name="Google Shape;225;p16"/>
            <p:cNvSpPr/>
            <p:nvPr/>
          </p:nvSpPr>
          <p:spPr>
            <a:xfrm>
              <a:off x="501452" y="162913"/>
              <a:ext cx="480648" cy="461102"/>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6" name="Google Shape;226;p16"/>
            <p:cNvSpPr/>
            <p:nvPr/>
          </p:nvSpPr>
          <p:spPr>
            <a:xfrm>
              <a:off x="317700" y="654293"/>
              <a:ext cx="274872" cy="261796"/>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27" name="Google Shape;227;p16"/>
          <p:cNvSpPr/>
          <p:nvPr/>
        </p:nvSpPr>
        <p:spPr>
          <a:xfrm>
            <a:off x="10269931" y="4843064"/>
            <a:ext cx="1498091" cy="1744129"/>
          </a:xfrm>
          <a:custGeom>
            <a:avLst/>
            <a:gdLst/>
            <a:ahLst/>
            <a:cxnLst/>
            <a:rect l="l" t="t" r="r" b="b"/>
            <a:pathLst>
              <a:path w="8578" h="9987" extrusionOk="0">
                <a:moveTo>
                  <a:pt x="7415" y="125"/>
                </a:moveTo>
                <a:cubicBezTo>
                  <a:pt x="7632" y="193"/>
                  <a:pt x="7854" y="253"/>
                  <a:pt x="8044" y="382"/>
                </a:cubicBezTo>
                <a:cubicBezTo>
                  <a:pt x="8227" y="505"/>
                  <a:pt x="8317" y="661"/>
                  <a:pt x="8427" y="838"/>
                </a:cubicBezTo>
                <a:cubicBezTo>
                  <a:pt x="8423" y="841"/>
                  <a:pt x="8418" y="843"/>
                  <a:pt x="8413" y="847"/>
                </a:cubicBezTo>
                <a:cubicBezTo>
                  <a:pt x="8266" y="982"/>
                  <a:pt x="8148" y="1169"/>
                  <a:pt x="8039" y="1342"/>
                </a:cubicBezTo>
                <a:cubicBezTo>
                  <a:pt x="7955" y="1206"/>
                  <a:pt x="7854" y="1086"/>
                  <a:pt x="7775" y="1019"/>
                </a:cubicBezTo>
                <a:cubicBezTo>
                  <a:pt x="7636" y="899"/>
                  <a:pt x="7300" y="704"/>
                  <a:pt x="7010" y="653"/>
                </a:cubicBezTo>
                <a:cubicBezTo>
                  <a:pt x="7016" y="648"/>
                  <a:pt x="7020" y="643"/>
                  <a:pt x="7023" y="634"/>
                </a:cubicBezTo>
                <a:cubicBezTo>
                  <a:pt x="7036" y="588"/>
                  <a:pt x="7111" y="524"/>
                  <a:pt x="7141" y="485"/>
                </a:cubicBezTo>
                <a:cubicBezTo>
                  <a:pt x="7178" y="438"/>
                  <a:pt x="7215" y="391"/>
                  <a:pt x="7252" y="344"/>
                </a:cubicBezTo>
                <a:cubicBezTo>
                  <a:pt x="7307" y="274"/>
                  <a:pt x="7370" y="203"/>
                  <a:pt x="7415" y="125"/>
                </a:cubicBezTo>
                <a:close/>
                <a:moveTo>
                  <a:pt x="6936" y="781"/>
                </a:moveTo>
                <a:cubicBezTo>
                  <a:pt x="7160" y="781"/>
                  <a:pt x="7410" y="919"/>
                  <a:pt x="7573" y="1034"/>
                </a:cubicBezTo>
                <a:cubicBezTo>
                  <a:pt x="7781" y="1180"/>
                  <a:pt x="8396" y="1779"/>
                  <a:pt x="7882" y="1962"/>
                </a:cubicBezTo>
                <a:cubicBezTo>
                  <a:pt x="7819" y="1724"/>
                  <a:pt x="7562" y="1428"/>
                  <a:pt x="7435" y="1332"/>
                </a:cubicBezTo>
                <a:cubicBezTo>
                  <a:pt x="7256" y="1194"/>
                  <a:pt x="6887" y="959"/>
                  <a:pt x="6594" y="953"/>
                </a:cubicBezTo>
                <a:cubicBezTo>
                  <a:pt x="6684" y="827"/>
                  <a:pt x="6806" y="781"/>
                  <a:pt x="6936" y="781"/>
                </a:cubicBezTo>
                <a:close/>
                <a:moveTo>
                  <a:pt x="6730" y="1882"/>
                </a:moveTo>
                <a:cubicBezTo>
                  <a:pt x="6748" y="1897"/>
                  <a:pt x="6766" y="1911"/>
                  <a:pt x="6783" y="1927"/>
                </a:cubicBezTo>
                <a:cubicBezTo>
                  <a:pt x="6811" y="1953"/>
                  <a:pt x="6837" y="1979"/>
                  <a:pt x="6864" y="2006"/>
                </a:cubicBezTo>
                <a:cubicBezTo>
                  <a:pt x="6859" y="2010"/>
                  <a:pt x="6856" y="2013"/>
                  <a:pt x="6851" y="2019"/>
                </a:cubicBezTo>
                <a:cubicBezTo>
                  <a:pt x="6812" y="2068"/>
                  <a:pt x="6772" y="2117"/>
                  <a:pt x="6732" y="2167"/>
                </a:cubicBezTo>
                <a:cubicBezTo>
                  <a:pt x="6736" y="2072"/>
                  <a:pt x="6739" y="1975"/>
                  <a:pt x="6730" y="1882"/>
                </a:cubicBezTo>
                <a:close/>
                <a:moveTo>
                  <a:pt x="6596" y="1082"/>
                </a:moveTo>
                <a:cubicBezTo>
                  <a:pt x="6820" y="1082"/>
                  <a:pt x="7073" y="1246"/>
                  <a:pt x="7238" y="1359"/>
                </a:cubicBezTo>
                <a:cubicBezTo>
                  <a:pt x="7358" y="1440"/>
                  <a:pt x="8086" y="2011"/>
                  <a:pt x="7625" y="2185"/>
                </a:cubicBezTo>
                <a:cubicBezTo>
                  <a:pt x="7622" y="2186"/>
                  <a:pt x="7620" y="2189"/>
                  <a:pt x="7617" y="2190"/>
                </a:cubicBezTo>
                <a:cubicBezTo>
                  <a:pt x="7546" y="1965"/>
                  <a:pt x="7323" y="1762"/>
                  <a:pt x="7172" y="1623"/>
                </a:cubicBezTo>
                <a:cubicBezTo>
                  <a:pt x="6964" y="1433"/>
                  <a:pt x="6710" y="1184"/>
                  <a:pt x="6408" y="1184"/>
                </a:cubicBezTo>
                <a:cubicBezTo>
                  <a:pt x="6385" y="1184"/>
                  <a:pt x="6361" y="1185"/>
                  <a:pt x="6337" y="1188"/>
                </a:cubicBezTo>
                <a:cubicBezTo>
                  <a:pt x="6335" y="1188"/>
                  <a:pt x="6334" y="1188"/>
                  <a:pt x="6333" y="1189"/>
                </a:cubicBezTo>
                <a:cubicBezTo>
                  <a:pt x="6409" y="1112"/>
                  <a:pt x="6500" y="1082"/>
                  <a:pt x="6596" y="1082"/>
                </a:cubicBezTo>
                <a:close/>
                <a:moveTo>
                  <a:pt x="6576" y="1765"/>
                </a:moveTo>
                <a:lnTo>
                  <a:pt x="6576" y="1765"/>
                </a:lnTo>
                <a:cubicBezTo>
                  <a:pt x="6615" y="1791"/>
                  <a:pt x="6652" y="1819"/>
                  <a:pt x="6690" y="1848"/>
                </a:cubicBezTo>
                <a:cubicBezTo>
                  <a:pt x="6686" y="1852"/>
                  <a:pt x="6683" y="1856"/>
                  <a:pt x="6682" y="1863"/>
                </a:cubicBezTo>
                <a:cubicBezTo>
                  <a:pt x="6669" y="1982"/>
                  <a:pt x="6677" y="2108"/>
                  <a:pt x="6682" y="2230"/>
                </a:cubicBezTo>
                <a:cubicBezTo>
                  <a:pt x="6644" y="2275"/>
                  <a:pt x="6608" y="2323"/>
                  <a:pt x="6570" y="2368"/>
                </a:cubicBezTo>
                <a:cubicBezTo>
                  <a:pt x="6578" y="2191"/>
                  <a:pt x="6574" y="2011"/>
                  <a:pt x="6548" y="1836"/>
                </a:cubicBezTo>
                <a:cubicBezTo>
                  <a:pt x="6554" y="1829"/>
                  <a:pt x="6560" y="1821"/>
                  <a:pt x="6566" y="1814"/>
                </a:cubicBezTo>
                <a:cubicBezTo>
                  <a:pt x="6579" y="1799"/>
                  <a:pt x="6581" y="1781"/>
                  <a:pt x="6576" y="1765"/>
                </a:cubicBezTo>
                <a:close/>
                <a:moveTo>
                  <a:pt x="6349" y="1316"/>
                </a:moveTo>
                <a:cubicBezTo>
                  <a:pt x="6582" y="1316"/>
                  <a:pt x="6889" y="1534"/>
                  <a:pt x="7046" y="1677"/>
                </a:cubicBezTo>
                <a:cubicBezTo>
                  <a:pt x="7121" y="1744"/>
                  <a:pt x="7195" y="1813"/>
                  <a:pt x="7264" y="1887"/>
                </a:cubicBezTo>
                <a:cubicBezTo>
                  <a:pt x="7329" y="1956"/>
                  <a:pt x="7387" y="2031"/>
                  <a:pt x="7437" y="2111"/>
                </a:cubicBezTo>
                <a:cubicBezTo>
                  <a:pt x="7575" y="2301"/>
                  <a:pt x="7499" y="2440"/>
                  <a:pt x="7211" y="2527"/>
                </a:cubicBezTo>
                <a:cubicBezTo>
                  <a:pt x="7244" y="2483"/>
                  <a:pt x="7278" y="2440"/>
                  <a:pt x="7311" y="2397"/>
                </a:cubicBezTo>
                <a:cubicBezTo>
                  <a:pt x="7317" y="2389"/>
                  <a:pt x="7320" y="2381"/>
                  <a:pt x="7323" y="2374"/>
                </a:cubicBezTo>
                <a:cubicBezTo>
                  <a:pt x="7333" y="2356"/>
                  <a:pt x="7336" y="2334"/>
                  <a:pt x="7320" y="2312"/>
                </a:cubicBezTo>
                <a:cubicBezTo>
                  <a:pt x="7082" y="1990"/>
                  <a:pt x="6706" y="1571"/>
                  <a:pt x="6290" y="1487"/>
                </a:cubicBezTo>
                <a:cubicBezTo>
                  <a:pt x="6280" y="1470"/>
                  <a:pt x="6263" y="1459"/>
                  <a:pt x="6244" y="1459"/>
                </a:cubicBezTo>
                <a:cubicBezTo>
                  <a:pt x="6232" y="1459"/>
                  <a:pt x="6219" y="1463"/>
                  <a:pt x="6208" y="1475"/>
                </a:cubicBezTo>
                <a:cubicBezTo>
                  <a:pt x="6156" y="1525"/>
                  <a:pt x="6106" y="1578"/>
                  <a:pt x="6054" y="1628"/>
                </a:cubicBezTo>
                <a:cubicBezTo>
                  <a:pt x="6091" y="1398"/>
                  <a:pt x="6206" y="1316"/>
                  <a:pt x="6349" y="1316"/>
                </a:cubicBezTo>
                <a:close/>
                <a:moveTo>
                  <a:pt x="6495" y="1900"/>
                </a:moveTo>
                <a:cubicBezTo>
                  <a:pt x="6505" y="2082"/>
                  <a:pt x="6513" y="2262"/>
                  <a:pt x="6509" y="2444"/>
                </a:cubicBezTo>
                <a:cubicBezTo>
                  <a:pt x="6456" y="2509"/>
                  <a:pt x="6403" y="2576"/>
                  <a:pt x="6351" y="2641"/>
                </a:cubicBezTo>
                <a:cubicBezTo>
                  <a:pt x="6358" y="2541"/>
                  <a:pt x="6349" y="2438"/>
                  <a:pt x="6350" y="2337"/>
                </a:cubicBezTo>
                <a:cubicBezTo>
                  <a:pt x="6351" y="2247"/>
                  <a:pt x="6360" y="2156"/>
                  <a:pt x="6356" y="2067"/>
                </a:cubicBezTo>
                <a:cubicBezTo>
                  <a:pt x="6403" y="2011"/>
                  <a:pt x="6449" y="1955"/>
                  <a:pt x="6495" y="1900"/>
                </a:cubicBezTo>
                <a:close/>
                <a:moveTo>
                  <a:pt x="6287" y="2149"/>
                </a:moveTo>
                <a:lnTo>
                  <a:pt x="6287" y="2149"/>
                </a:lnTo>
                <a:cubicBezTo>
                  <a:pt x="6269" y="2315"/>
                  <a:pt x="6279" y="2503"/>
                  <a:pt x="6312" y="2653"/>
                </a:cubicBezTo>
                <a:cubicBezTo>
                  <a:pt x="6313" y="2662"/>
                  <a:pt x="6321" y="2667"/>
                  <a:pt x="6328" y="2667"/>
                </a:cubicBezTo>
                <a:cubicBezTo>
                  <a:pt x="6329" y="2667"/>
                  <a:pt x="6329" y="2667"/>
                  <a:pt x="6330" y="2667"/>
                </a:cubicBezTo>
                <a:lnTo>
                  <a:pt x="6330" y="2667"/>
                </a:lnTo>
                <a:cubicBezTo>
                  <a:pt x="6265" y="2747"/>
                  <a:pt x="6199" y="2828"/>
                  <a:pt x="6134" y="2908"/>
                </a:cubicBezTo>
                <a:cubicBezTo>
                  <a:pt x="6134" y="2717"/>
                  <a:pt x="6137" y="2525"/>
                  <a:pt x="6134" y="2334"/>
                </a:cubicBezTo>
                <a:cubicBezTo>
                  <a:pt x="6185" y="2272"/>
                  <a:pt x="6236" y="2211"/>
                  <a:pt x="6287" y="2149"/>
                </a:cubicBezTo>
                <a:close/>
                <a:moveTo>
                  <a:pt x="6069" y="2411"/>
                </a:moveTo>
                <a:cubicBezTo>
                  <a:pt x="6063" y="2594"/>
                  <a:pt x="6073" y="2782"/>
                  <a:pt x="6088" y="2963"/>
                </a:cubicBezTo>
                <a:cubicBezTo>
                  <a:pt x="6021" y="3046"/>
                  <a:pt x="5954" y="3129"/>
                  <a:pt x="5886" y="3212"/>
                </a:cubicBezTo>
                <a:cubicBezTo>
                  <a:pt x="5898" y="3013"/>
                  <a:pt x="5910" y="2810"/>
                  <a:pt x="5901" y="2612"/>
                </a:cubicBezTo>
                <a:cubicBezTo>
                  <a:pt x="5957" y="2545"/>
                  <a:pt x="6013" y="2478"/>
                  <a:pt x="6069" y="2411"/>
                </a:cubicBezTo>
                <a:close/>
                <a:moveTo>
                  <a:pt x="5834" y="2693"/>
                </a:moveTo>
                <a:lnTo>
                  <a:pt x="5834" y="2693"/>
                </a:lnTo>
                <a:cubicBezTo>
                  <a:pt x="5826" y="2883"/>
                  <a:pt x="5834" y="3078"/>
                  <a:pt x="5841" y="3267"/>
                </a:cubicBezTo>
                <a:cubicBezTo>
                  <a:pt x="5786" y="3334"/>
                  <a:pt x="5732" y="3401"/>
                  <a:pt x="5677" y="3468"/>
                </a:cubicBezTo>
                <a:cubicBezTo>
                  <a:pt x="5693" y="3265"/>
                  <a:pt x="5708" y="3055"/>
                  <a:pt x="5701" y="2853"/>
                </a:cubicBezTo>
                <a:cubicBezTo>
                  <a:pt x="5745" y="2800"/>
                  <a:pt x="5790" y="2746"/>
                  <a:pt x="5834" y="2693"/>
                </a:cubicBezTo>
                <a:close/>
                <a:moveTo>
                  <a:pt x="5637" y="2929"/>
                </a:moveTo>
                <a:lnTo>
                  <a:pt x="5637" y="2929"/>
                </a:lnTo>
                <a:cubicBezTo>
                  <a:pt x="5621" y="3128"/>
                  <a:pt x="5625" y="3334"/>
                  <a:pt x="5626" y="3530"/>
                </a:cubicBezTo>
                <a:cubicBezTo>
                  <a:pt x="5579" y="3587"/>
                  <a:pt x="5533" y="3644"/>
                  <a:pt x="5487" y="3699"/>
                </a:cubicBezTo>
                <a:cubicBezTo>
                  <a:pt x="5493" y="3500"/>
                  <a:pt x="5502" y="3299"/>
                  <a:pt x="5495" y="3101"/>
                </a:cubicBezTo>
                <a:cubicBezTo>
                  <a:pt x="5542" y="3044"/>
                  <a:pt x="5590" y="2987"/>
                  <a:pt x="5637" y="2929"/>
                </a:cubicBezTo>
                <a:close/>
                <a:moveTo>
                  <a:pt x="5445" y="3161"/>
                </a:moveTo>
                <a:cubicBezTo>
                  <a:pt x="5426" y="3354"/>
                  <a:pt x="5433" y="3555"/>
                  <a:pt x="5447" y="3748"/>
                </a:cubicBezTo>
                <a:cubicBezTo>
                  <a:pt x="5382" y="3826"/>
                  <a:pt x="5317" y="3905"/>
                  <a:pt x="5253" y="3983"/>
                </a:cubicBezTo>
                <a:cubicBezTo>
                  <a:pt x="5254" y="3781"/>
                  <a:pt x="5267" y="3577"/>
                  <a:pt x="5266" y="3376"/>
                </a:cubicBezTo>
                <a:cubicBezTo>
                  <a:pt x="5325" y="3304"/>
                  <a:pt x="5385" y="3232"/>
                  <a:pt x="5445" y="3161"/>
                </a:cubicBezTo>
                <a:close/>
                <a:moveTo>
                  <a:pt x="5199" y="3456"/>
                </a:moveTo>
                <a:cubicBezTo>
                  <a:pt x="5186" y="3642"/>
                  <a:pt x="5197" y="3832"/>
                  <a:pt x="5208" y="4015"/>
                </a:cubicBezTo>
                <a:cubicBezTo>
                  <a:pt x="5209" y="4021"/>
                  <a:pt x="5212" y="4025"/>
                  <a:pt x="5215" y="4029"/>
                </a:cubicBezTo>
                <a:cubicBezTo>
                  <a:pt x="5168" y="4085"/>
                  <a:pt x="5121" y="4142"/>
                  <a:pt x="5074" y="4199"/>
                </a:cubicBezTo>
                <a:cubicBezTo>
                  <a:pt x="5084" y="4002"/>
                  <a:pt x="5091" y="3797"/>
                  <a:pt x="5076" y="3602"/>
                </a:cubicBezTo>
                <a:cubicBezTo>
                  <a:pt x="5117" y="3554"/>
                  <a:pt x="5158" y="3505"/>
                  <a:pt x="5199" y="3456"/>
                </a:cubicBezTo>
                <a:close/>
                <a:moveTo>
                  <a:pt x="5012" y="3680"/>
                </a:moveTo>
                <a:cubicBezTo>
                  <a:pt x="5003" y="3872"/>
                  <a:pt x="5012" y="4071"/>
                  <a:pt x="5022" y="4262"/>
                </a:cubicBezTo>
                <a:cubicBezTo>
                  <a:pt x="4961" y="4335"/>
                  <a:pt x="4901" y="4408"/>
                  <a:pt x="4840" y="4482"/>
                </a:cubicBezTo>
                <a:cubicBezTo>
                  <a:pt x="4861" y="4272"/>
                  <a:pt x="4874" y="4060"/>
                  <a:pt x="4870" y="3850"/>
                </a:cubicBezTo>
                <a:cubicBezTo>
                  <a:pt x="4917" y="3793"/>
                  <a:pt x="4965" y="3737"/>
                  <a:pt x="5012" y="3680"/>
                </a:cubicBezTo>
                <a:close/>
                <a:moveTo>
                  <a:pt x="4817" y="3913"/>
                </a:moveTo>
                <a:cubicBezTo>
                  <a:pt x="4809" y="4119"/>
                  <a:pt x="4806" y="4325"/>
                  <a:pt x="4800" y="4530"/>
                </a:cubicBezTo>
                <a:cubicBezTo>
                  <a:pt x="4749" y="4592"/>
                  <a:pt x="4697" y="4653"/>
                  <a:pt x="4647" y="4715"/>
                </a:cubicBezTo>
                <a:cubicBezTo>
                  <a:pt x="4665" y="4504"/>
                  <a:pt x="4683" y="4287"/>
                  <a:pt x="4683" y="4075"/>
                </a:cubicBezTo>
                <a:cubicBezTo>
                  <a:pt x="4727" y="4021"/>
                  <a:pt x="4772" y="3967"/>
                  <a:pt x="4817" y="3913"/>
                </a:cubicBezTo>
                <a:close/>
                <a:moveTo>
                  <a:pt x="4621" y="4149"/>
                </a:moveTo>
                <a:cubicBezTo>
                  <a:pt x="4606" y="4353"/>
                  <a:pt x="4607" y="4560"/>
                  <a:pt x="4607" y="4762"/>
                </a:cubicBezTo>
                <a:cubicBezTo>
                  <a:pt x="4566" y="4811"/>
                  <a:pt x="4526" y="4859"/>
                  <a:pt x="4486" y="4908"/>
                </a:cubicBezTo>
                <a:cubicBezTo>
                  <a:pt x="4487" y="4713"/>
                  <a:pt x="4491" y="4516"/>
                  <a:pt x="4476" y="4324"/>
                </a:cubicBezTo>
                <a:cubicBezTo>
                  <a:pt x="4524" y="4265"/>
                  <a:pt x="4573" y="4208"/>
                  <a:pt x="4621" y="4149"/>
                </a:cubicBezTo>
                <a:close/>
                <a:moveTo>
                  <a:pt x="4421" y="4389"/>
                </a:moveTo>
                <a:lnTo>
                  <a:pt x="4421" y="4389"/>
                </a:lnTo>
                <a:cubicBezTo>
                  <a:pt x="4409" y="4580"/>
                  <a:pt x="4422" y="4777"/>
                  <a:pt x="4437" y="4967"/>
                </a:cubicBezTo>
                <a:cubicBezTo>
                  <a:pt x="4368" y="5049"/>
                  <a:pt x="4300" y="5131"/>
                  <a:pt x="4232" y="5213"/>
                </a:cubicBezTo>
                <a:cubicBezTo>
                  <a:pt x="4249" y="5001"/>
                  <a:pt x="4265" y="4787"/>
                  <a:pt x="4269" y="4573"/>
                </a:cubicBezTo>
                <a:cubicBezTo>
                  <a:pt x="4319" y="4512"/>
                  <a:pt x="4370" y="4451"/>
                  <a:pt x="4421" y="4389"/>
                </a:cubicBezTo>
                <a:close/>
                <a:moveTo>
                  <a:pt x="4213" y="4641"/>
                </a:moveTo>
                <a:cubicBezTo>
                  <a:pt x="4198" y="4848"/>
                  <a:pt x="4195" y="5058"/>
                  <a:pt x="4189" y="5265"/>
                </a:cubicBezTo>
                <a:cubicBezTo>
                  <a:pt x="4144" y="5320"/>
                  <a:pt x="4098" y="5375"/>
                  <a:pt x="4052" y="5429"/>
                </a:cubicBezTo>
                <a:cubicBezTo>
                  <a:pt x="4064" y="5340"/>
                  <a:pt x="4064" y="5248"/>
                  <a:pt x="4069" y="5158"/>
                </a:cubicBezTo>
                <a:cubicBezTo>
                  <a:pt x="4075" y="5037"/>
                  <a:pt x="4084" y="4917"/>
                  <a:pt x="4085" y="4796"/>
                </a:cubicBezTo>
                <a:cubicBezTo>
                  <a:pt x="4128" y="4744"/>
                  <a:pt x="4171" y="4693"/>
                  <a:pt x="4213" y="4641"/>
                </a:cubicBezTo>
                <a:close/>
                <a:moveTo>
                  <a:pt x="4028" y="4866"/>
                </a:moveTo>
                <a:lnTo>
                  <a:pt x="4028" y="4866"/>
                </a:lnTo>
                <a:cubicBezTo>
                  <a:pt x="4022" y="4963"/>
                  <a:pt x="4020" y="5061"/>
                  <a:pt x="4016" y="5158"/>
                </a:cubicBezTo>
                <a:cubicBezTo>
                  <a:pt x="4011" y="5264"/>
                  <a:pt x="4001" y="5373"/>
                  <a:pt x="4011" y="5480"/>
                </a:cubicBezTo>
                <a:cubicBezTo>
                  <a:pt x="3953" y="5550"/>
                  <a:pt x="3895" y="5619"/>
                  <a:pt x="3837" y="5689"/>
                </a:cubicBezTo>
                <a:cubicBezTo>
                  <a:pt x="3857" y="5480"/>
                  <a:pt x="3878" y="5265"/>
                  <a:pt x="3871" y="5058"/>
                </a:cubicBezTo>
                <a:cubicBezTo>
                  <a:pt x="3896" y="5028"/>
                  <a:pt x="3919" y="4998"/>
                  <a:pt x="3944" y="4968"/>
                </a:cubicBezTo>
                <a:cubicBezTo>
                  <a:pt x="3972" y="4934"/>
                  <a:pt x="4000" y="4900"/>
                  <a:pt x="4028" y="4866"/>
                </a:cubicBezTo>
                <a:close/>
                <a:moveTo>
                  <a:pt x="3819" y="5123"/>
                </a:moveTo>
                <a:lnTo>
                  <a:pt x="3819" y="5123"/>
                </a:lnTo>
                <a:cubicBezTo>
                  <a:pt x="3795" y="5328"/>
                  <a:pt x="3794" y="5541"/>
                  <a:pt x="3789" y="5746"/>
                </a:cubicBezTo>
                <a:cubicBezTo>
                  <a:pt x="3730" y="5819"/>
                  <a:pt x="3671" y="5890"/>
                  <a:pt x="3611" y="5963"/>
                </a:cubicBezTo>
                <a:cubicBezTo>
                  <a:pt x="3643" y="5743"/>
                  <a:pt x="3670" y="5519"/>
                  <a:pt x="3678" y="5299"/>
                </a:cubicBezTo>
                <a:cubicBezTo>
                  <a:pt x="3725" y="5240"/>
                  <a:pt x="3772" y="5182"/>
                  <a:pt x="3819" y="5123"/>
                </a:cubicBezTo>
                <a:close/>
                <a:moveTo>
                  <a:pt x="3615" y="5378"/>
                </a:moveTo>
                <a:lnTo>
                  <a:pt x="3615" y="5378"/>
                </a:lnTo>
                <a:cubicBezTo>
                  <a:pt x="3585" y="5592"/>
                  <a:pt x="3570" y="5811"/>
                  <a:pt x="3559" y="6025"/>
                </a:cubicBezTo>
                <a:cubicBezTo>
                  <a:pt x="3508" y="6087"/>
                  <a:pt x="3457" y="6149"/>
                  <a:pt x="3405" y="6211"/>
                </a:cubicBezTo>
                <a:cubicBezTo>
                  <a:pt x="3435" y="6013"/>
                  <a:pt x="3456" y="5801"/>
                  <a:pt x="3430" y="5611"/>
                </a:cubicBezTo>
                <a:cubicBezTo>
                  <a:pt x="3492" y="5533"/>
                  <a:pt x="3554" y="5456"/>
                  <a:pt x="3615" y="5378"/>
                </a:cubicBezTo>
                <a:close/>
                <a:moveTo>
                  <a:pt x="3385" y="5669"/>
                </a:moveTo>
                <a:lnTo>
                  <a:pt x="3385" y="5669"/>
                </a:lnTo>
                <a:cubicBezTo>
                  <a:pt x="3359" y="5869"/>
                  <a:pt x="3359" y="6079"/>
                  <a:pt x="3348" y="6281"/>
                </a:cubicBezTo>
                <a:cubicBezTo>
                  <a:pt x="3296" y="6344"/>
                  <a:pt x="3244" y="6407"/>
                  <a:pt x="3192" y="6470"/>
                </a:cubicBezTo>
                <a:cubicBezTo>
                  <a:pt x="3207" y="6276"/>
                  <a:pt x="3223" y="6076"/>
                  <a:pt x="3216" y="5884"/>
                </a:cubicBezTo>
                <a:cubicBezTo>
                  <a:pt x="3272" y="5812"/>
                  <a:pt x="3328" y="5741"/>
                  <a:pt x="3385" y="5669"/>
                </a:cubicBezTo>
                <a:close/>
                <a:moveTo>
                  <a:pt x="3169" y="5943"/>
                </a:moveTo>
                <a:lnTo>
                  <a:pt x="3169" y="5943"/>
                </a:lnTo>
                <a:cubicBezTo>
                  <a:pt x="3143" y="6131"/>
                  <a:pt x="3144" y="6332"/>
                  <a:pt x="3149" y="6522"/>
                </a:cubicBezTo>
                <a:cubicBezTo>
                  <a:pt x="3106" y="6576"/>
                  <a:pt x="3061" y="6630"/>
                  <a:pt x="3017" y="6683"/>
                </a:cubicBezTo>
                <a:cubicBezTo>
                  <a:pt x="3031" y="6499"/>
                  <a:pt x="3042" y="6310"/>
                  <a:pt x="3028" y="6129"/>
                </a:cubicBezTo>
                <a:cubicBezTo>
                  <a:pt x="3028" y="6128"/>
                  <a:pt x="3026" y="6127"/>
                  <a:pt x="3025" y="6125"/>
                </a:cubicBezTo>
                <a:cubicBezTo>
                  <a:pt x="3073" y="6064"/>
                  <a:pt x="3121" y="6003"/>
                  <a:pt x="3169" y="5943"/>
                </a:cubicBezTo>
                <a:close/>
                <a:moveTo>
                  <a:pt x="2990" y="6170"/>
                </a:moveTo>
                <a:lnTo>
                  <a:pt x="2990" y="6170"/>
                </a:lnTo>
                <a:cubicBezTo>
                  <a:pt x="2967" y="6358"/>
                  <a:pt x="2967" y="6553"/>
                  <a:pt x="2968" y="6744"/>
                </a:cubicBezTo>
                <a:cubicBezTo>
                  <a:pt x="2900" y="6829"/>
                  <a:pt x="2831" y="6913"/>
                  <a:pt x="2763" y="6996"/>
                </a:cubicBezTo>
                <a:cubicBezTo>
                  <a:pt x="2782" y="6800"/>
                  <a:pt x="2804" y="6600"/>
                  <a:pt x="2806" y="6404"/>
                </a:cubicBezTo>
                <a:cubicBezTo>
                  <a:pt x="2867" y="6327"/>
                  <a:pt x="2928" y="6248"/>
                  <a:pt x="2990" y="6170"/>
                </a:cubicBezTo>
                <a:close/>
                <a:moveTo>
                  <a:pt x="2755" y="6470"/>
                </a:moveTo>
                <a:lnTo>
                  <a:pt x="2755" y="6470"/>
                </a:lnTo>
                <a:cubicBezTo>
                  <a:pt x="2729" y="6655"/>
                  <a:pt x="2728" y="6850"/>
                  <a:pt x="2730" y="7036"/>
                </a:cubicBezTo>
                <a:cubicBezTo>
                  <a:pt x="2687" y="7090"/>
                  <a:pt x="2643" y="7143"/>
                  <a:pt x="2599" y="7197"/>
                </a:cubicBezTo>
                <a:cubicBezTo>
                  <a:pt x="2605" y="7016"/>
                  <a:pt x="2612" y="6833"/>
                  <a:pt x="2611" y="6652"/>
                </a:cubicBezTo>
                <a:cubicBezTo>
                  <a:pt x="2659" y="6591"/>
                  <a:pt x="2707" y="6531"/>
                  <a:pt x="2755" y="6470"/>
                </a:cubicBezTo>
                <a:close/>
                <a:moveTo>
                  <a:pt x="2573" y="6700"/>
                </a:moveTo>
                <a:lnTo>
                  <a:pt x="2573" y="6700"/>
                </a:lnTo>
                <a:cubicBezTo>
                  <a:pt x="2557" y="6876"/>
                  <a:pt x="2558" y="7057"/>
                  <a:pt x="2570" y="7235"/>
                </a:cubicBezTo>
                <a:cubicBezTo>
                  <a:pt x="2514" y="7305"/>
                  <a:pt x="2457" y="7374"/>
                  <a:pt x="2401" y="7443"/>
                </a:cubicBezTo>
                <a:cubicBezTo>
                  <a:pt x="2416" y="7257"/>
                  <a:pt x="2432" y="7068"/>
                  <a:pt x="2430" y="6881"/>
                </a:cubicBezTo>
                <a:cubicBezTo>
                  <a:pt x="2478" y="6821"/>
                  <a:pt x="2526" y="6761"/>
                  <a:pt x="2573" y="6700"/>
                </a:cubicBezTo>
                <a:close/>
                <a:moveTo>
                  <a:pt x="2391" y="6930"/>
                </a:moveTo>
                <a:lnTo>
                  <a:pt x="2391" y="6930"/>
                </a:lnTo>
                <a:cubicBezTo>
                  <a:pt x="2372" y="7116"/>
                  <a:pt x="2368" y="7305"/>
                  <a:pt x="2363" y="7491"/>
                </a:cubicBezTo>
                <a:cubicBezTo>
                  <a:pt x="2321" y="7543"/>
                  <a:pt x="2279" y="7595"/>
                  <a:pt x="2237" y="7648"/>
                </a:cubicBezTo>
                <a:cubicBezTo>
                  <a:pt x="2241" y="7469"/>
                  <a:pt x="2247" y="7290"/>
                  <a:pt x="2246" y="7112"/>
                </a:cubicBezTo>
                <a:cubicBezTo>
                  <a:pt x="2295" y="7051"/>
                  <a:pt x="2343" y="6990"/>
                  <a:pt x="2391" y="6930"/>
                </a:cubicBezTo>
                <a:close/>
                <a:moveTo>
                  <a:pt x="2205" y="7163"/>
                </a:moveTo>
                <a:lnTo>
                  <a:pt x="2205" y="7163"/>
                </a:lnTo>
                <a:cubicBezTo>
                  <a:pt x="2190" y="7337"/>
                  <a:pt x="2192" y="7516"/>
                  <a:pt x="2204" y="7690"/>
                </a:cubicBezTo>
                <a:cubicBezTo>
                  <a:pt x="2151" y="7755"/>
                  <a:pt x="2098" y="7821"/>
                  <a:pt x="2047" y="7887"/>
                </a:cubicBezTo>
                <a:cubicBezTo>
                  <a:pt x="2061" y="7701"/>
                  <a:pt x="2074" y="7512"/>
                  <a:pt x="2074" y="7326"/>
                </a:cubicBezTo>
                <a:cubicBezTo>
                  <a:pt x="2118" y="7272"/>
                  <a:pt x="2161" y="7217"/>
                  <a:pt x="2205" y="7163"/>
                </a:cubicBezTo>
                <a:close/>
                <a:moveTo>
                  <a:pt x="6261" y="1575"/>
                </a:moveTo>
                <a:cubicBezTo>
                  <a:pt x="6348" y="1625"/>
                  <a:pt x="6433" y="1673"/>
                  <a:pt x="6515" y="1725"/>
                </a:cubicBezTo>
                <a:cubicBezTo>
                  <a:pt x="6506" y="1727"/>
                  <a:pt x="6499" y="1731"/>
                  <a:pt x="6492" y="1740"/>
                </a:cubicBezTo>
                <a:cubicBezTo>
                  <a:pt x="5577" y="2784"/>
                  <a:pt x="4701" y="3864"/>
                  <a:pt x="3826" y="4940"/>
                </a:cubicBezTo>
                <a:cubicBezTo>
                  <a:pt x="3006" y="5948"/>
                  <a:pt x="2137" y="6949"/>
                  <a:pt x="1406" y="8025"/>
                </a:cubicBezTo>
                <a:cubicBezTo>
                  <a:pt x="1392" y="7966"/>
                  <a:pt x="1351" y="7906"/>
                  <a:pt x="1313" y="7870"/>
                </a:cubicBezTo>
                <a:cubicBezTo>
                  <a:pt x="1272" y="7830"/>
                  <a:pt x="1218" y="7798"/>
                  <a:pt x="1160" y="7785"/>
                </a:cubicBezTo>
                <a:cubicBezTo>
                  <a:pt x="1170" y="7762"/>
                  <a:pt x="1181" y="7739"/>
                  <a:pt x="1191" y="7717"/>
                </a:cubicBezTo>
                <a:cubicBezTo>
                  <a:pt x="1571" y="7292"/>
                  <a:pt x="1878" y="6784"/>
                  <a:pt x="2220" y="6332"/>
                </a:cubicBezTo>
                <a:cubicBezTo>
                  <a:pt x="2660" y="5751"/>
                  <a:pt x="3111" y="5180"/>
                  <a:pt x="3574" y="4618"/>
                </a:cubicBezTo>
                <a:cubicBezTo>
                  <a:pt x="4435" y="3571"/>
                  <a:pt x="5357" y="2583"/>
                  <a:pt x="6261" y="1575"/>
                </a:cubicBezTo>
                <a:close/>
                <a:moveTo>
                  <a:pt x="2034" y="7374"/>
                </a:moveTo>
                <a:lnTo>
                  <a:pt x="2034" y="7374"/>
                </a:lnTo>
                <a:cubicBezTo>
                  <a:pt x="2019" y="7558"/>
                  <a:pt x="2016" y="7744"/>
                  <a:pt x="2014" y="7927"/>
                </a:cubicBezTo>
                <a:cubicBezTo>
                  <a:pt x="1975" y="7978"/>
                  <a:pt x="1935" y="8028"/>
                  <a:pt x="1895" y="8078"/>
                </a:cubicBezTo>
                <a:cubicBezTo>
                  <a:pt x="1909" y="7892"/>
                  <a:pt x="1924" y="7702"/>
                  <a:pt x="1917" y="7517"/>
                </a:cubicBezTo>
                <a:cubicBezTo>
                  <a:pt x="1957" y="7470"/>
                  <a:pt x="1995" y="7422"/>
                  <a:pt x="2034" y="7374"/>
                </a:cubicBezTo>
                <a:close/>
                <a:moveTo>
                  <a:pt x="1608" y="7884"/>
                </a:moveTo>
                <a:lnTo>
                  <a:pt x="1608" y="7884"/>
                </a:lnTo>
                <a:cubicBezTo>
                  <a:pt x="1596" y="7960"/>
                  <a:pt x="1594" y="8039"/>
                  <a:pt x="1598" y="8116"/>
                </a:cubicBezTo>
                <a:cubicBezTo>
                  <a:pt x="1560" y="8091"/>
                  <a:pt x="1517" y="8080"/>
                  <a:pt x="1474" y="8080"/>
                </a:cubicBezTo>
                <a:cubicBezTo>
                  <a:pt x="1461" y="8080"/>
                  <a:pt x="1449" y="8081"/>
                  <a:pt x="1436" y="8083"/>
                </a:cubicBezTo>
                <a:cubicBezTo>
                  <a:pt x="1495" y="8017"/>
                  <a:pt x="1551" y="7951"/>
                  <a:pt x="1608" y="7884"/>
                </a:cubicBezTo>
                <a:close/>
                <a:moveTo>
                  <a:pt x="1882" y="7560"/>
                </a:moveTo>
                <a:cubicBezTo>
                  <a:pt x="1862" y="7746"/>
                  <a:pt x="1862" y="7936"/>
                  <a:pt x="1861" y="8122"/>
                </a:cubicBezTo>
                <a:cubicBezTo>
                  <a:pt x="1827" y="8165"/>
                  <a:pt x="1792" y="8207"/>
                  <a:pt x="1759" y="8251"/>
                </a:cubicBezTo>
                <a:cubicBezTo>
                  <a:pt x="1761" y="8052"/>
                  <a:pt x="1783" y="7860"/>
                  <a:pt x="1803" y="7662"/>
                </a:cubicBezTo>
                <a:cubicBezTo>
                  <a:pt x="1803" y="7660"/>
                  <a:pt x="1802" y="7658"/>
                  <a:pt x="1801" y="7656"/>
                </a:cubicBezTo>
                <a:cubicBezTo>
                  <a:pt x="1828" y="7625"/>
                  <a:pt x="1854" y="7593"/>
                  <a:pt x="1882" y="7560"/>
                </a:cubicBezTo>
                <a:close/>
                <a:moveTo>
                  <a:pt x="1762" y="7704"/>
                </a:moveTo>
                <a:lnTo>
                  <a:pt x="1762" y="7704"/>
                </a:lnTo>
                <a:cubicBezTo>
                  <a:pt x="1725" y="7885"/>
                  <a:pt x="1721" y="8079"/>
                  <a:pt x="1733" y="8262"/>
                </a:cubicBezTo>
                <a:cubicBezTo>
                  <a:pt x="1733" y="8269"/>
                  <a:pt x="1737" y="8272"/>
                  <a:pt x="1741" y="8274"/>
                </a:cubicBezTo>
                <a:cubicBezTo>
                  <a:pt x="1732" y="8285"/>
                  <a:pt x="1723" y="8297"/>
                  <a:pt x="1714" y="8309"/>
                </a:cubicBezTo>
                <a:cubicBezTo>
                  <a:pt x="1708" y="8248"/>
                  <a:pt x="1680" y="8190"/>
                  <a:pt x="1635" y="8146"/>
                </a:cubicBezTo>
                <a:cubicBezTo>
                  <a:pt x="1636" y="8047"/>
                  <a:pt x="1641" y="7947"/>
                  <a:pt x="1640" y="7849"/>
                </a:cubicBezTo>
                <a:cubicBezTo>
                  <a:pt x="1681" y="7801"/>
                  <a:pt x="1721" y="7752"/>
                  <a:pt x="1762" y="7704"/>
                </a:cubicBezTo>
                <a:close/>
                <a:moveTo>
                  <a:pt x="6955" y="2103"/>
                </a:moveTo>
                <a:cubicBezTo>
                  <a:pt x="7024" y="2178"/>
                  <a:pt x="7091" y="2256"/>
                  <a:pt x="7160" y="2330"/>
                </a:cubicBezTo>
                <a:cubicBezTo>
                  <a:pt x="6329" y="3444"/>
                  <a:pt x="5473" y="4539"/>
                  <a:pt x="4593" y="5613"/>
                </a:cubicBezTo>
                <a:cubicBezTo>
                  <a:pt x="3788" y="6596"/>
                  <a:pt x="2890" y="7524"/>
                  <a:pt x="2128" y="8539"/>
                </a:cubicBezTo>
                <a:cubicBezTo>
                  <a:pt x="2063" y="8419"/>
                  <a:pt x="1921" y="8360"/>
                  <a:pt x="1783" y="8360"/>
                </a:cubicBezTo>
                <a:cubicBezTo>
                  <a:pt x="1779" y="8360"/>
                  <a:pt x="1775" y="8360"/>
                  <a:pt x="1772" y="8360"/>
                </a:cubicBezTo>
                <a:cubicBezTo>
                  <a:pt x="3415" y="6484"/>
                  <a:pt x="4940" y="4504"/>
                  <a:pt x="6544" y="2593"/>
                </a:cubicBezTo>
                <a:cubicBezTo>
                  <a:pt x="6548" y="2591"/>
                  <a:pt x="6551" y="2587"/>
                  <a:pt x="6553" y="2583"/>
                </a:cubicBezTo>
                <a:cubicBezTo>
                  <a:pt x="6684" y="2426"/>
                  <a:pt x="6815" y="2270"/>
                  <a:pt x="6947" y="2115"/>
                </a:cubicBezTo>
                <a:cubicBezTo>
                  <a:pt x="6950" y="2111"/>
                  <a:pt x="6953" y="2107"/>
                  <a:pt x="6955" y="2103"/>
                </a:cubicBezTo>
                <a:close/>
                <a:moveTo>
                  <a:pt x="1104" y="7909"/>
                </a:moveTo>
                <a:cubicBezTo>
                  <a:pt x="1148" y="7918"/>
                  <a:pt x="1188" y="7937"/>
                  <a:pt x="1222" y="7972"/>
                </a:cubicBezTo>
                <a:cubicBezTo>
                  <a:pt x="1269" y="8021"/>
                  <a:pt x="1266" y="8082"/>
                  <a:pt x="1300" y="8136"/>
                </a:cubicBezTo>
                <a:cubicBezTo>
                  <a:pt x="1304" y="8141"/>
                  <a:pt x="1308" y="8144"/>
                  <a:pt x="1312" y="8147"/>
                </a:cubicBezTo>
                <a:cubicBezTo>
                  <a:pt x="1294" y="8171"/>
                  <a:pt x="1312" y="8208"/>
                  <a:pt x="1341" y="8208"/>
                </a:cubicBezTo>
                <a:cubicBezTo>
                  <a:pt x="1345" y="8208"/>
                  <a:pt x="1348" y="8208"/>
                  <a:pt x="1352" y="8207"/>
                </a:cubicBezTo>
                <a:cubicBezTo>
                  <a:pt x="1374" y="8200"/>
                  <a:pt x="1396" y="8196"/>
                  <a:pt x="1417" y="8196"/>
                </a:cubicBezTo>
                <a:cubicBezTo>
                  <a:pt x="1511" y="8196"/>
                  <a:pt x="1592" y="8263"/>
                  <a:pt x="1559" y="8372"/>
                </a:cubicBezTo>
                <a:cubicBezTo>
                  <a:pt x="1551" y="8400"/>
                  <a:pt x="1559" y="8424"/>
                  <a:pt x="1574" y="8440"/>
                </a:cubicBezTo>
                <a:cubicBezTo>
                  <a:pt x="1575" y="8467"/>
                  <a:pt x="1600" y="8497"/>
                  <a:pt x="1632" y="8497"/>
                </a:cubicBezTo>
                <a:cubicBezTo>
                  <a:pt x="1635" y="8497"/>
                  <a:pt x="1639" y="8496"/>
                  <a:pt x="1642" y="8496"/>
                </a:cubicBezTo>
                <a:cubicBezTo>
                  <a:pt x="1667" y="8491"/>
                  <a:pt x="1691" y="8488"/>
                  <a:pt x="1716" y="8488"/>
                </a:cubicBezTo>
                <a:cubicBezTo>
                  <a:pt x="1765" y="8488"/>
                  <a:pt x="1814" y="8498"/>
                  <a:pt x="1861" y="8518"/>
                </a:cubicBezTo>
                <a:cubicBezTo>
                  <a:pt x="1924" y="8545"/>
                  <a:pt x="1963" y="8588"/>
                  <a:pt x="2009" y="8632"/>
                </a:cubicBezTo>
                <a:cubicBezTo>
                  <a:pt x="1599" y="8805"/>
                  <a:pt x="1207" y="9052"/>
                  <a:pt x="828" y="9314"/>
                </a:cubicBezTo>
                <a:cubicBezTo>
                  <a:pt x="801" y="9257"/>
                  <a:pt x="732" y="9212"/>
                  <a:pt x="683" y="9186"/>
                </a:cubicBezTo>
                <a:cubicBezTo>
                  <a:pt x="629" y="9159"/>
                  <a:pt x="571" y="9142"/>
                  <a:pt x="512" y="9137"/>
                </a:cubicBezTo>
                <a:cubicBezTo>
                  <a:pt x="712" y="8729"/>
                  <a:pt x="917" y="8322"/>
                  <a:pt x="1104" y="7909"/>
                </a:cubicBezTo>
                <a:close/>
                <a:moveTo>
                  <a:pt x="7401" y="0"/>
                </a:moveTo>
                <a:cubicBezTo>
                  <a:pt x="7391" y="0"/>
                  <a:pt x="7381" y="3"/>
                  <a:pt x="7371" y="10"/>
                </a:cubicBezTo>
                <a:cubicBezTo>
                  <a:pt x="7359" y="13"/>
                  <a:pt x="7350" y="21"/>
                  <a:pt x="7345" y="31"/>
                </a:cubicBezTo>
                <a:cubicBezTo>
                  <a:pt x="7243" y="121"/>
                  <a:pt x="7167" y="251"/>
                  <a:pt x="7087" y="359"/>
                </a:cubicBezTo>
                <a:cubicBezTo>
                  <a:pt x="7037" y="427"/>
                  <a:pt x="6910" y="540"/>
                  <a:pt x="6942" y="634"/>
                </a:cubicBezTo>
                <a:cubicBezTo>
                  <a:pt x="6944" y="637"/>
                  <a:pt x="6946" y="641"/>
                  <a:pt x="6947" y="644"/>
                </a:cubicBezTo>
                <a:cubicBezTo>
                  <a:pt x="6924" y="642"/>
                  <a:pt x="6902" y="641"/>
                  <a:pt x="6879" y="641"/>
                </a:cubicBezTo>
                <a:cubicBezTo>
                  <a:pt x="6699" y="641"/>
                  <a:pt x="6556" y="721"/>
                  <a:pt x="6524" y="950"/>
                </a:cubicBezTo>
                <a:cubicBezTo>
                  <a:pt x="6524" y="953"/>
                  <a:pt x="6524" y="954"/>
                  <a:pt x="6525" y="957"/>
                </a:cubicBezTo>
                <a:cubicBezTo>
                  <a:pt x="6394" y="974"/>
                  <a:pt x="6284" y="1046"/>
                  <a:pt x="6224" y="1211"/>
                </a:cubicBezTo>
                <a:cubicBezTo>
                  <a:pt x="6222" y="1213"/>
                  <a:pt x="6223" y="1215"/>
                  <a:pt x="6222" y="1218"/>
                </a:cubicBezTo>
                <a:cubicBezTo>
                  <a:pt x="6031" y="1292"/>
                  <a:pt x="5921" y="1480"/>
                  <a:pt x="5963" y="1696"/>
                </a:cubicBezTo>
                <a:cubicBezTo>
                  <a:pt x="5964" y="1703"/>
                  <a:pt x="5968" y="1708"/>
                  <a:pt x="5971" y="1713"/>
                </a:cubicBezTo>
                <a:cubicBezTo>
                  <a:pt x="5077" y="2616"/>
                  <a:pt x="4249" y="3595"/>
                  <a:pt x="3446" y="4577"/>
                </a:cubicBezTo>
                <a:cubicBezTo>
                  <a:pt x="3044" y="5069"/>
                  <a:pt x="2649" y="5570"/>
                  <a:pt x="2264" y="6076"/>
                </a:cubicBezTo>
                <a:cubicBezTo>
                  <a:pt x="1870" y="6595"/>
                  <a:pt x="1400" y="7127"/>
                  <a:pt x="1093" y="7708"/>
                </a:cubicBezTo>
                <a:cubicBezTo>
                  <a:pt x="1075" y="7734"/>
                  <a:pt x="1058" y="7762"/>
                  <a:pt x="1041" y="7788"/>
                </a:cubicBezTo>
                <a:lnTo>
                  <a:pt x="1040" y="7788"/>
                </a:lnTo>
                <a:cubicBezTo>
                  <a:pt x="1010" y="7799"/>
                  <a:pt x="1000" y="7824"/>
                  <a:pt x="1001" y="7849"/>
                </a:cubicBezTo>
                <a:cubicBezTo>
                  <a:pt x="593" y="8482"/>
                  <a:pt x="288" y="9215"/>
                  <a:pt x="16" y="9904"/>
                </a:cubicBezTo>
                <a:cubicBezTo>
                  <a:pt x="0" y="9944"/>
                  <a:pt x="41" y="9987"/>
                  <a:pt x="80" y="9987"/>
                </a:cubicBezTo>
                <a:cubicBezTo>
                  <a:pt x="90" y="9987"/>
                  <a:pt x="101" y="9983"/>
                  <a:pt x="110" y="9976"/>
                </a:cubicBezTo>
                <a:cubicBezTo>
                  <a:pt x="431" y="9736"/>
                  <a:pt x="767" y="9513"/>
                  <a:pt x="1105" y="9300"/>
                </a:cubicBezTo>
                <a:cubicBezTo>
                  <a:pt x="1442" y="9087"/>
                  <a:pt x="1813" y="8910"/>
                  <a:pt x="2134" y="8675"/>
                </a:cubicBezTo>
                <a:cubicBezTo>
                  <a:pt x="2150" y="8664"/>
                  <a:pt x="2155" y="8645"/>
                  <a:pt x="2152" y="8627"/>
                </a:cubicBezTo>
                <a:cubicBezTo>
                  <a:pt x="2632" y="8175"/>
                  <a:pt x="3053" y="7656"/>
                  <a:pt x="3482" y="7158"/>
                </a:cubicBezTo>
                <a:cubicBezTo>
                  <a:pt x="3933" y="6635"/>
                  <a:pt x="4377" y="6105"/>
                  <a:pt x="4815" y="5571"/>
                </a:cubicBezTo>
                <a:cubicBezTo>
                  <a:pt x="5591" y="4628"/>
                  <a:pt x="6345" y="3667"/>
                  <a:pt x="7084" y="2694"/>
                </a:cubicBezTo>
                <a:cubicBezTo>
                  <a:pt x="7137" y="2714"/>
                  <a:pt x="7192" y="2723"/>
                  <a:pt x="7246" y="2723"/>
                </a:cubicBezTo>
                <a:cubicBezTo>
                  <a:pt x="7425" y="2723"/>
                  <a:pt x="7589" y="2617"/>
                  <a:pt x="7631" y="2415"/>
                </a:cubicBezTo>
                <a:cubicBezTo>
                  <a:pt x="7641" y="2373"/>
                  <a:pt x="7642" y="2332"/>
                  <a:pt x="7638" y="2291"/>
                </a:cubicBezTo>
                <a:lnTo>
                  <a:pt x="7639" y="2291"/>
                </a:lnTo>
                <a:cubicBezTo>
                  <a:pt x="7811" y="2270"/>
                  <a:pt x="7883" y="2193"/>
                  <a:pt x="7894" y="2092"/>
                </a:cubicBezTo>
                <a:cubicBezTo>
                  <a:pt x="7895" y="2092"/>
                  <a:pt x="7896" y="2092"/>
                  <a:pt x="7897" y="2092"/>
                </a:cubicBezTo>
                <a:cubicBezTo>
                  <a:pt x="7898" y="2092"/>
                  <a:pt x="7898" y="2092"/>
                  <a:pt x="7898" y="2092"/>
                </a:cubicBezTo>
                <a:cubicBezTo>
                  <a:pt x="8268" y="2022"/>
                  <a:pt x="8237" y="1724"/>
                  <a:pt x="8099" y="1450"/>
                </a:cubicBezTo>
                <a:cubicBezTo>
                  <a:pt x="8246" y="1290"/>
                  <a:pt x="8413" y="1116"/>
                  <a:pt x="8513" y="925"/>
                </a:cubicBezTo>
                <a:cubicBezTo>
                  <a:pt x="8518" y="915"/>
                  <a:pt x="8520" y="905"/>
                  <a:pt x="8520" y="896"/>
                </a:cubicBezTo>
                <a:cubicBezTo>
                  <a:pt x="8552" y="886"/>
                  <a:pt x="8578" y="853"/>
                  <a:pt x="8571" y="812"/>
                </a:cubicBezTo>
                <a:cubicBezTo>
                  <a:pt x="8501" y="317"/>
                  <a:pt x="7874" y="43"/>
                  <a:pt x="7429" y="10"/>
                </a:cubicBezTo>
                <a:cubicBezTo>
                  <a:pt x="7421" y="4"/>
                  <a:pt x="7411" y="0"/>
                  <a:pt x="7401" y="0"/>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8" name="Google Shape;228;p16"/>
          <p:cNvSpPr txBox="1">
            <a:spLocks noGrp="1"/>
          </p:cNvSpPr>
          <p:nvPr>
            <p:ph type="title" idx="9" hasCustomPrompt="1"/>
          </p:nvPr>
        </p:nvSpPr>
        <p:spPr>
          <a:xfrm>
            <a:off x="1527367" y="2335775"/>
            <a:ext cx="1222400" cy="7780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None/>
              <a:defRPr sz="4000">
                <a:solidFill>
                  <a:schemeClr val="lt1"/>
                </a:solidFill>
              </a:defRPr>
            </a:lvl1pPr>
            <a:lvl2pPr lvl="1"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2pPr>
            <a:lvl3pPr lvl="2"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3pPr>
            <a:lvl4pPr lvl="3"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4pPr>
            <a:lvl5pPr lvl="4"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5pPr>
            <a:lvl6pPr lvl="5"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6pPr>
            <a:lvl7pPr lvl="6"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7pPr>
            <a:lvl8pPr lvl="7"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8pPr>
            <a:lvl9pPr lvl="8"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9pPr>
          </a:lstStyle>
          <a:p>
            <a:r>
              <a:t>xx%</a:t>
            </a:r>
          </a:p>
        </p:txBody>
      </p:sp>
      <p:sp>
        <p:nvSpPr>
          <p:cNvPr id="229" name="Google Shape;229;p16"/>
          <p:cNvSpPr txBox="1">
            <a:spLocks noGrp="1"/>
          </p:cNvSpPr>
          <p:nvPr>
            <p:ph type="title" idx="13" hasCustomPrompt="1"/>
          </p:nvPr>
        </p:nvSpPr>
        <p:spPr>
          <a:xfrm>
            <a:off x="6155467" y="2335775"/>
            <a:ext cx="1222400" cy="7780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None/>
              <a:defRPr sz="4000">
                <a:solidFill>
                  <a:schemeClr val="lt1"/>
                </a:solidFill>
              </a:defRPr>
            </a:lvl1pPr>
            <a:lvl2pPr lvl="1"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2pPr>
            <a:lvl3pPr lvl="2"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3pPr>
            <a:lvl4pPr lvl="3"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4pPr>
            <a:lvl5pPr lvl="4"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5pPr>
            <a:lvl6pPr lvl="5"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6pPr>
            <a:lvl7pPr lvl="6"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7pPr>
            <a:lvl8pPr lvl="7"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8pPr>
            <a:lvl9pPr lvl="8"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9pPr>
          </a:lstStyle>
          <a:p>
            <a:r>
              <a:t>xx%</a:t>
            </a:r>
          </a:p>
        </p:txBody>
      </p:sp>
      <p:sp>
        <p:nvSpPr>
          <p:cNvPr id="230" name="Google Shape;230;p16"/>
          <p:cNvSpPr txBox="1">
            <a:spLocks noGrp="1"/>
          </p:cNvSpPr>
          <p:nvPr>
            <p:ph type="title" idx="14" hasCustomPrompt="1"/>
          </p:nvPr>
        </p:nvSpPr>
        <p:spPr>
          <a:xfrm>
            <a:off x="1527367" y="4298208"/>
            <a:ext cx="1222400" cy="7780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None/>
              <a:defRPr sz="4000">
                <a:solidFill>
                  <a:schemeClr val="lt1"/>
                </a:solidFill>
              </a:defRPr>
            </a:lvl1pPr>
            <a:lvl2pPr lvl="1"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2pPr>
            <a:lvl3pPr lvl="2"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3pPr>
            <a:lvl4pPr lvl="3"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4pPr>
            <a:lvl5pPr lvl="4"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5pPr>
            <a:lvl6pPr lvl="5"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6pPr>
            <a:lvl7pPr lvl="6"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7pPr>
            <a:lvl8pPr lvl="7"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8pPr>
            <a:lvl9pPr lvl="8"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9pPr>
          </a:lstStyle>
          <a:p>
            <a:r>
              <a:t>xx%</a:t>
            </a:r>
          </a:p>
        </p:txBody>
      </p:sp>
      <p:sp>
        <p:nvSpPr>
          <p:cNvPr id="231" name="Google Shape;231;p16"/>
          <p:cNvSpPr txBox="1">
            <a:spLocks noGrp="1"/>
          </p:cNvSpPr>
          <p:nvPr>
            <p:ph type="title" idx="15" hasCustomPrompt="1"/>
          </p:nvPr>
        </p:nvSpPr>
        <p:spPr>
          <a:xfrm>
            <a:off x="6155467" y="4298208"/>
            <a:ext cx="1222400" cy="7780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3000"/>
              <a:buNone/>
              <a:defRPr sz="4000">
                <a:solidFill>
                  <a:schemeClr val="lt1"/>
                </a:solidFill>
              </a:defRPr>
            </a:lvl1pPr>
            <a:lvl2pPr lvl="1"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2pPr>
            <a:lvl3pPr lvl="2"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3pPr>
            <a:lvl4pPr lvl="3"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4pPr>
            <a:lvl5pPr lvl="4"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5pPr>
            <a:lvl6pPr lvl="5"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6pPr>
            <a:lvl7pPr lvl="6"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7pPr>
            <a:lvl8pPr lvl="7"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8pPr>
            <a:lvl9pPr lvl="8" algn="r" rtl="0">
              <a:spcBef>
                <a:spcPts val="0"/>
              </a:spcBef>
              <a:spcAft>
                <a:spcPts val="0"/>
              </a:spcAft>
              <a:buClr>
                <a:schemeClr val="lt1"/>
              </a:buClr>
              <a:buSzPts val="3000"/>
              <a:buFont typeface="Roboto"/>
              <a:buNone/>
              <a:defRPr sz="4000" b="1">
                <a:solidFill>
                  <a:schemeClr val="lt1"/>
                </a:solidFill>
                <a:latin typeface="Roboto"/>
                <a:ea typeface="Roboto"/>
                <a:cs typeface="Roboto"/>
                <a:sym typeface="Roboto"/>
              </a:defRPr>
            </a:lvl9pPr>
          </a:lstStyle>
          <a:p>
            <a:r>
              <a:t>xx%</a:t>
            </a:r>
          </a:p>
        </p:txBody>
      </p:sp>
    </p:spTree>
    <p:extLst>
      <p:ext uri="{BB962C8B-B14F-4D97-AF65-F5344CB8AC3E}">
        <p14:creationId xmlns:p14="http://schemas.microsoft.com/office/powerpoint/2010/main" val="373324835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One column text 4">
  <p:cSld name="One column text 4">
    <p:spTree>
      <p:nvGrpSpPr>
        <p:cNvPr id="1" name="Shape 232"/>
        <p:cNvGrpSpPr/>
        <p:nvPr/>
      </p:nvGrpSpPr>
      <p:grpSpPr>
        <a:xfrm>
          <a:off x="0" y="0"/>
          <a:ext cx="0" cy="0"/>
          <a:chOff x="0" y="0"/>
          <a:chExt cx="0" cy="0"/>
        </a:xfrm>
      </p:grpSpPr>
      <p:sp>
        <p:nvSpPr>
          <p:cNvPr id="233" name="Google Shape;233;p17"/>
          <p:cNvSpPr txBox="1">
            <a:spLocks noGrp="1"/>
          </p:cNvSpPr>
          <p:nvPr>
            <p:ph type="title"/>
          </p:nvPr>
        </p:nvSpPr>
        <p:spPr>
          <a:xfrm>
            <a:off x="950967" y="1787351"/>
            <a:ext cx="5172800" cy="11384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sz="5333"/>
            </a:lvl1pPr>
            <a:lvl2pPr lvl="1" rtl="0">
              <a:spcBef>
                <a:spcPts val="0"/>
              </a:spcBef>
              <a:spcAft>
                <a:spcPts val="0"/>
              </a:spcAft>
              <a:buSzPts val="4000"/>
              <a:buNone/>
              <a:defRPr sz="5333"/>
            </a:lvl2pPr>
            <a:lvl3pPr lvl="2" rtl="0">
              <a:spcBef>
                <a:spcPts val="0"/>
              </a:spcBef>
              <a:spcAft>
                <a:spcPts val="0"/>
              </a:spcAft>
              <a:buSzPts val="4000"/>
              <a:buNone/>
              <a:defRPr sz="5333"/>
            </a:lvl3pPr>
            <a:lvl4pPr lvl="3" rtl="0">
              <a:spcBef>
                <a:spcPts val="0"/>
              </a:spcBef>
              <a:spcAft>
                <a:spcPts val="0"/>
              </a:spcAft>
              <a:buSzPts val="4000"/>
              <a:buNone/>
              <a:defRPr sz="5333"/>
            </a:lvl4pPr>
            <a:lvl5pPr lvl="4" rtl="0">
              <a:spcBef>
                <a:spcPts val="0"/>
              </a:spcBef>
              <a:spcAft>
                <a:spcPts val="0"/>
              </a:spcAft>
              <a:buSzPts val="4000"/>
              <a:buNone/>
              <a:defRPr sz="5333"/>
            </a:lvl5pPr>
            <a:lvl6pPr lvl="5" rtl="0">
              <a:spcBef>
                <a:spcPts val="0"/>
              </a:spcBef>
              <a:spcAft>
                <a:spcPts val="0"/>
              </a:spcAft>
              <a:buSzPts val="4000"/>
              <a:buNone/>
              <a:defRPr sz="5333"/>
            </a:lvl6pPr>
            <a:lvl7pPr lvl="6" rtl="0">
              <a:spcBef>
                <a:spcPts val="0"/>
              </a:spcBef>
              <a:spcAft>
                <a:spcPts val="0"/>
              </a:spcAft>
              <a:buSzPts val="4000"/>
              <a:buNone/>
              <a:defRPr sz="5333"/>
            </a:lvl7pPr>
            <a:lvl8pPr lvl="7" rtl="0">
              <a:spcBef>
                <a:spcPts val="0"/>
              </a:spcBef>
              <a:spcAft>
                <a:spcPts val="0"/>
              </a:spcAft>
              <a:buSzPts val="4000"/>
              <a:buNone/>
              <a:defRPr sz="5333"/>
            </a:lvl8pPr>
            <a:lvl9pPr lvl="8" rtl="0">
              <a:spcBef>
                <a:spcPts val="0"/>
              </a:spcBef>
              <a:spcAft>
                <a:spcPts val="0"/>
              </a:spcAft>
              <a:buSzPts val="4000"/>
              <a:buNone/>
              <a:defRPr sz="5333"/>
            </a:lvl9pPr>
          </a:lstStyle>
          <a:p>
            <a:endParaRPr/>
          </a:p>
        </p:txBody>
      </p:sp>
      <p:sp>
        <p:nvSpPr>
          <p:cNvPr id="234" name="Google Shape;234;p17"/>
          <p:cNvSpPr txBox="1">
            <a:spLocks noGrp="1"/>
          </p:cNvSpPr>
          <p:nvPr>
            <p:ph type="subTitle" idx="1"/>
          </p:nvPr>
        </p:nvSpPr>
        <p:spPr>
          <a:xfrm>
            <a:off x="965567" y="3550651"/>
            <a:ext cx="5130400" cy="152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
        <p:nvSpPr>
          <p:cNvPr id="235" name="Google Shape;235;p17"/>
          <p:cNvSpPr/>
          <p:nvPr/>
        </p:nvSpPr>
        <p:spPr>
          <a:xfrm flipH="1">
            <a:off x="10" y="5853773"/>
            <a:ext cx="978791" cy="1004228"/>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6" name="Google Shape;236;p17"/>
          <p:cNvSpPr/>
          <p:nvPr/>
        </p:nvSpPr>
        <p:spPr>
          <a:xfrm>
            <a:off x="10481567" y="443034"/>
            <a:ext cx="1083987" cy="984343"/>
          </a:xfrm>
          <a:custGeom>
            <a:avLst/>
            <a:gdLst/>
            <a:ahLst/>
            <a:cxnLst/>
            <a:rect l="l" t="t" r="r" b="b"/>
            <a:pathLst>
              <a:path w="5559" h="5048" extrusionOk="0">
                <a:moveTo>
                  <a:pt x="2076" y="1"/>
                </a:moveTo>
                <a:cubicBezTo>
                  <a:pt x="2071" y="1"/>
                  <a:pt x="2066" y="1"/>
                  <a:pt x="2061" y="2"/>
                </a:cubicBezTo>
                <a:cubicBezTo>
                  <a:pt x="1996" y="12"/>
                  <a:pt x="1933" y="27"/>
                  <a:pt x="1872" y="44"/>
                </a:cubicBezTo>
                <a:cubicBezTo>
                  <a:pt x="1868" y="45"/>
                  <a:pt x="1863" y="45"/>
                  <a:pt x="1860" y="46"/>
                </a:cubicBezTo>
                <a:cubicBezTo>
                  <a:pt x="1846" y="48"/>
                  <a:pt x="1834" y="52"/>
                  <a:pt x="1826" y="58"/>
                </a:cubicBezTo>
                <a:cubicBezTo>
                  <a:pt x="1374" y="202"/>
                  <a:pt x="998" y="540"/>
                  <a:pt x="715" y="902"/>
                </a:cubicBezTo>
                <a:cubicBezTo>
                  <a:pt x="379" y="1333"/>
                  <a:pt x="161" y="1848"/>
                  <a:pt x="105" y="2386"/>
                </a:cubicBezTo>
                <a:cubicBezTo>
                  <a:pt x="1" y="3394"/>
                  <a:pt x="561" y="4459"/>
                  <a:pt x="1538" y="4860"/>
                </a:cubicBezTo>
                <a:cubicBezTo>
                  <a:pt x="1851" y="4989"/>
                  <a:pt x="2182" y="5048"/>
                  <a:pt x="2514" y="5048"/>
                </a:cubicBezTo>
                <a:cubicBezTo>
                  <a:pt x="3275" y="5048"/>
                  <a:pt x="4042" y="4740"/>
                  <a:pt x="4610" y="4259"/>
                </a:cubicBezTo>
                <a:cubicBezTo>
                  <a:pt x="5040" y="3895"/>
                  <a:pt x="5365" y="3406"/>
                  <a:pt x="5461" y="2853"/>
                </a:cubicBezTo>
                <a:cubicBezTo>
                  <a:pt x="5558" y="2283"/>
                  <a:pt x="5386" y="1741"/>
                  <a:pt x="5032" y="1286"/>
                </a:cubicBezTo>
                <a:cubicBezTo>
                  <a:pt x="4406" y="483"/>
                  <a:pt x="3375" y="9"/>
                  <a:pt x="2345" y="9"/>
                </a:cubicBezTo>
                <a:cubicBezTo>
                  <a:pt x="2311" y="9"/>
                  <a:pt x="2276" y="10"/>
                  <a:pt x="2241" y="11"/>
                </a:cubicBezTo>
                <a:cubicBezTo>
                  <a:pt x="2203" y="13"/>
                  <a:pt x="2165" y="16"/>
                  <a:pt x="2128" y="19"/>
                </a:cubicBezTo>
                <a:cubicBezTo>
                  <a:pt x="2114" y="8"/>
                  <a:pt x="2096" y="1"/>
                  <a:pt x="2076"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7" name="Google Shape;237;p17"/>
          <p:cNvSpPr/>
          <p:nvPr/>
        </p:nvSpPr>
        <p:spPr>
          <a:xfrm>
            <a:off x="10681245" y="572123"/>
            <a:ext cx="1101147" cy="1009303"/>
          </a:xfrm>
          <a:custGeom>
            <a:avLst/>
            <a:gdLst/>
            <a:ahLst/>
            <a:cxnLst/>
            <a:rect l="l" t="t" r="r" b="b"/>
            <a:pathLst>
              <a:path w="5647" h="5176" extrusionOk="0">
                <a:moveTo>
                  <a:pt x="2071" y="128"/>
                </a:moveTo>
                <a:cubicBezTo>
                  <a:pt x="2072" y="128"/>
                  <a:pt x="2072" y="128"/>
                  <a:pt x="2072" y="128"/>
                </a:cubicBezTo>
                <a:lnTo>
                  <a:pt x="2072" y="128"/>
                </a:lnTo>
                <a:cubicBezTo>
                  <a:pt x="2072" y="128"/>
                  <a:pt x="2072" y="128"/>
                  <a:pt x="2071" y="128"/>
                </a:cubicBezTo>
                <a:close/>
                <a:moveTo>
                  <a:pt x="2259" y="139"/>
                </a:moveTo>
                <a:cubicBezTo>
                  <a:pt x="2258" y="139"/>
                  <a:pt x="2258" y="139"/>
                  <a:pt x="2257" y="139"/>
                </a:cubicBezTo>
                <a:lnTo>
                  <a:pt x="2257" y="139"/>
                </a:lnTo>
                <a:cubicBezTo>
                  <a:pt x="2254" y="139"/>
                  <a:pt x="2252" y="139"/>
                  <a:pt x="2251" y="139"/>
                </a:cubicBezTo>
                <a:lnTo>
                  <a:pt x="2251" y="139"/>
                </a:lnTo>
                <a:cubicBezTo>
                  <a:pt x="2251" y="139"/>
                  <a:pt x="2254" y="139"/>
                  <a:pt x="2259" y="139"/>
                </a:cubicBezTo>
                <a:close/>
                <a:moveTo>
                  <a:pt x="2251" y="139"/>
                </a:moveTo>
                <a:cubicBezTo>
                  <a:pt x="2251" y="139"/>
                  <a:pt x="2251" y="139"/>
                  <a:pt x="2251" y="139"/>
                </a:cubicBezTo>
                <a:cubicBezTo>
                  <a:pt x="2251" y="139"/>
                  <a:pt x="2251" y="139"/>
                  <a:pt x="2251" y="139"/>
                </a:cubicBezTo>
                <a:close/>
                <a:moveTo>
                  <a:pt x="1934" y="158"/>
                </a:moveTo>
                <a:cubicBezTo>
                  <a:pt x="1934" y="158"/>
                  <a:pt x="1931" y="160"/>
                  <a:pt x="1922" y="164"/>
                </a:cubicBezTo>
                <a:cubicBezTo>
                  <a:pt x="1922" y="164"/>
                  <a:pt x="1921" y="164"/>
                  <a:pt x="1919" y="164"/>
                </a:cubicBezTo>
                <a:lnTo>
                  <a:pt x="1919" y="164"/>
                </a:lnTo>
                <a:cubicBezTo>
                  <a:pt x="1927" y="161"/>
                  <a:pt x="1933" y="158"/>
                  <a:pt x="1934" y="158"/>
                </a:cubicBezTo>
                <a:close/>
                <a:moveTo>
                  <a:pt x="1861" y="187"/>
                </a:moveTo>
                <a:cubicBezTo>
                  <a:pt x="1861" y="187"/>
                  <a:pt x="1854" y="189"/>
                  <a:pt x="1851" y="190"/>
                </a:cubicBezTo>
                <a:lnTo>
                  <a:pt x="1851" y="190"/>
                </a:lnTo>
                <a:cubicBezTo>
                  <a:pt x="1851" y="190"/>
                  <a:pt x="1852" y="190"/>
                  <a:pt x="1852" y="190"/>
                </a:cubicBezTo>
                <a:cubicBezTo>
                  <a:pt x="1859" y="187"/>
                  <a:pt x="1861" y="187"/>
                  <a:pt x="1861" y="187"/>
                </a:cubicBezTo>
                <a:close/>
                <a:moveTo>
                  <a:pt x="1637" y="284"/>
                </a:moveTo>
                <a:lnTo>
                  <a:pt x="1637" y="284"/>
                </a:lnTo>
                <a:cubicBezTo>
                  <a:pt x="1635" y="285"/>
                  <a:pt x="1633" y="286"/>
                  <a:pt x="1632" y="287"/>
                </a:cubicBezTo>
                <a:lnTo>
                  <a:pt x="1632" y="287"/>
                </a:lnTo>
                <a:cubicBezTo>
                  <a:pt x="1632" y="287"/>
                  <a:pt x="1633" y="286"/>
                  <a:pt x="1634" y="286"/>
                </a:cubicBezTo>
                <a:cubicBezTo>
                  <a:pt x="1635" y="285"/>
                  <a:pt x="1636" y="285"/>
                  <a:pt x="1637" y="284"/>
                </a:cubicBezTo>
                <a:close/>
                <a:moveTo>
                  <a:pt x="2078" y="131"/>
                </a:moveTo>
                <a:cubicBezTo>
                  <a:pt x="2098" y="143"/>
                  <a:pt x="2119" y="146"/>
                  <a:pt x="2140" y="146"/>
                </a:cubicBezTo>
                <a:cubicBezTo>
                  <a:pt x="2149" y="146"/>
                  <a:pt x="2157" y="146"/>
                  <a:pt x="2166" y="145"/>
                </a:cubicBezTo>
                <a:cubicBezTo>
                  <a:pt x="2187" y="143"/>
                  <a:pt x="2207" y="142"/>
                  <a:pt x="2228" y="141"/>
                </a:cubicBezTo>
                <a:cubicBezTo>
                  <a:pt x="2237" y="140"/>
                  <a:pt x="2247" y="139"/>
                  <a:pt x="2257" y="139"/>
                </a:cubicBezTo>
                <a:lnTo>
                  <a:pt x="2257" y="139"/>
                </a:lnTo>
                <a:cubicBezTo>
                  <a:pt x="2261" y="139"/>
                  <a:pt x="2265" y="139"/>
                  <a:pt x="2267" y="138"/>
                </a:cubicBezTo>
                <a:cubicBezTo>
                  <a:pt x="2292" y="138"/>
                  <a:pt x="2316" y="137"/>
                  <a:pt x="2341" y="137"/>
                </a:cubicBezTo>
                <a:cubicBezTo>
                  <a:pt x="2450" y="137"/>
                  <a:pt x="2559" y="142"/>
                  <a:pt x="2668" y="153"/>
                </a:cubicBezTo>
                <a:cubicBezTo>
                  <a:pt x="2699" y="156"/>
                  <a:pt x="2730" y="159"/>
                  <a:pt x="2759" y="163"/>
                </a:cubicBezTo>
                <a:cubicBezTo>
                  <a:pt x="2775" y="164"/>
                  <a:pt x="2790" y="167"/>
                  <a:pt x="2805" y="169"/>
                </a:cubicBezTo>
                <a:lnTo>
                  <a:pt x="2805" y="169"/>
                </a:lnTo>
                <a:cubicBezTo>
                  <a:pt x="2807" y="169"/>
                  <a:pt x="2809" y="169"/>
                  <a:pt x="2811" y="170"/>
                </a:cubicBezTo>
                <a:cubicBezTo>
                  <a:pt x="2821" y="170"/>
                  <a:pt x="2833" y="172"/>
                  <a:pt x="2844" y="174"/>
                </a:cubicBezTo>
                <a:cubicBezTo>
                  <a:pt x="2909" y="184"/>
                  <a:pt x="2976" y="197"/>
                  <a:pt x="3041" y="211"/>
                </a:cubicBezTo>
                <a:cubicBezTo>
                  <a:pt x="3170" y="238"/>
                  <a:pt x="3296" y="272"/>
                  <a:pt x="3420" y="313"/>
                </a:cubicBezTo>
                <a:cubicBezTo>
                  <a:pt x="3485" y="335"/>
                  <a:pt x="3531" y="351"/>
                  <a:pt x="3590" y="374"/>
                </a:cubicBezTo>
                <a:cubicBezTo>
                  <a:pt x="3652" y="398"/>
                  <a:pt x="3713" y="425"/>
                  <a:pt x="3774" y="453"/>
                </a:cubicBezTo>
                <a:cubicBezTo>
                  <a:pt x="3892" y="508"/>
                  <a:pt x="4007" y="569"/>
                  <a:pt x="4119" y="636"/>
                </a:cubicBezTo>
                <a:cubicBezTo>
                  <a:pt x="4341" y="770"/>
                  <a:pt x="4540" y="925"/>
                  <a:pt x="4724" y="1107"/>
                </a:cubicBezTo>
                <a:cubicBezTo>
                  <a:pt x="4813" y="1197"/>
                  <a:pt x="4897" y="1292"/>
                  <a:pt x="4975" y="1392"/>
                </a:cubicBezTo>
                <a:cubicBezTo>
                  <a:pt x="5146" y="1612"/>
                  <a:pt x="5280" y="1861"/>
                  <a:pt x="5355" y="2131"/>
                </a:cubicBezTo>
                <a:cubicBezTo>
                  <a:pt x="5428" y="2396"/>
                  <a:pt x="5442" y="2675"/>
                  <a:pt x="5393" y="2946"/>
                </a:cubicBezTo>
                <a:cubicBezTo>
                  <a:pt x="5346" y="3207"/>
                  <a:pt x="5248" y="3450"/>
                  <a:pt x="5110" y="3675"/>
                </a:cubicBezTo>
                <a:cubicBezTo>
                  <a:pt x="4968" y="3905"/>
                  <a:pt x="4802" y="4096"/>
                  <a:pt x="4598" y="4274"/>
                </a:cubicBezTo>
                <a:cubicBezTo>
                  <a:pt x="4573" y="4296"/>
                  <a:pt x="4547" y="4318"/>
                  <a:pt x="4521" y="4339"/>
                </a:cubicBezTo>
                <a:cubicBezTo>
                  <a:pt x="4511" y="4348"/>
                  <a:pt x="4500" y="4355"/>
                  <a:pt x="4490" y="4364"/>
                </a:cubicBezTo>
                <a:cubicBezTo>
                  <a:pt x="4485" y="4368"/>
                  <a:pt x="4479" y="4373"/>
                  <a:pt x="4474" y="4377"/>
                </a:cubicBezTo>
                <a:lnTo>
                  <a:pt x="4474" y="4377"/>
                </a:lnTo>
                <a:cubicBezTo>
                  <a:pt x="4470" y="4380"/>
                  <a:pt x="4459" y="4388"/>
                  <a:pt x="4458" y="4389"/>
                </a:cubicBezTo>
                <a:cubicBezTo>
                  <a:pt x="4406" y="4429"/>
                  <a:pt x="4354" y="4466"/>
                  <a:pt x="4300" y="4502"/>
                </a:cubicBezTo>
                <a:cubicBezTo>
                  <a:pt x="4246" y="4539"/>
                  <a:pt x="4192" y="4574"/>
                  <a:pt x="4136" y="4607"/>
                </a:cubicBezTo>
                <a:cubicBezTo>
                  <a:pt x="4110" y="4623"/>
                  <a:pt x="4084" y="4637"/>
                  <a:pt x="4057" y="4652"/>
                </a:cubicBezTo>
                <a:cubicBezTo>
                  <a:pt x="4043" y="4660"/>
                  <a:pt x="4028" y="4668"/>
                  <a:pt x="4013" y="4677"/>
                </a:cubicBezTo>
                <a:cubicBezTo>
                  <a:pt x="4011" y="4678"/>
                  <a:pt x="3998" y="4685"/>
                  <a:pt x="3998" y="4685"/>
                </a:cubicBezTo>
                <a:cubicBezTo>
                  <a:pt x="3998" y="4685"/>
                  <a:pt x="4001" y="4683"/>
                  <a:pt x="4008" y="4679"/>
                </a:cubicBezTo>
                <a:lnTo>
                  <a:pt x="4008" y="4679"/>
                </a:lnTo>
                <a:cubicBezTo>
                  <a:pt x="3997" y="4685"/>
                  <a:pt x="3988" y="4690"/>
                  <a:pt x="3978" y="4695"/>
                </a:cubicBezTo>
                <a:cubicBezTo>
                  <a:pt x="3862" y="4754"/>
                  <a:pt x="3742" y="4809"/>
                  <a:pt x="3619" y="4855"/>
                </a:cubicBezTo>
                <a:cubicBezTo>
                  <a:pt x="3606" y="4859"/>
                  <a:pt x="3593" y="4864"/>
                  <a:pt x="3580" y="4869"/>
                </a:cubicBezTo>
                <a:cubicBezTo>
                  <a:pt x="3572" y="4872"/>
                  <a:pt x="3564" y="4875"/>
                  <a:pt x="3556" y="4878"/>
                </a:cubicBezTo>
                <a:cubicBezTo>
                  <a:pt x="3554" y="4878"/>
                  <a:pt x="3547" y="4881"/>
                  <a:pt x="3543" y="4883"/>
                </a:cubicBezTo>
                <a:lnTo>
                  <a:pt x="3543" y="4883"/>
                </a:lnTo>
                <a:cubicBezTo>
                  <a:pt x="3515" y="4893"/>
                  <a:pt x="3486" y="4901"/>
                  <a:pt x="3457" y="4911"/>
                </a:cubicBezTo>
                <a:cubicBezTo>
                  <a:pt x="3393" y="4930"/>
                  <a:pt x="3329" y="4948"/>
                  <a:pt x="3264" y="4964"/>
                </a:cubicBezTo>
                <a:cubicBezTo>
                  <a:pt x="3234" y="4972"/>
                  <a:pt x="3205" y="4978"/>
                  <a:pt x="3174" y="4985"/>
                </a:cubicBezTo>
                <a:cubicBezTo>
                  <a:pt x="3158" y="4988"/>
                  <a:pt x="3142" y="4992"/>
                  <a:pt x="3125" y="4995"/>
                </a:cubicBezTo>
                <a:cubicBezTo>
                  <a:pt x="3124" y="4995"/>
                  <a:pt x="3120" y="4996"/>
                  <a:pt x="3116" y="4997"/>
                </a:cubicBezTo>
                <a:lnTo>
                  <a:pt x="3116" y="4997"/>
                </a:lnTo>
                <a:cubicBezTo>
                  <a:pt x="3110" y="4998"/>
                  <a:pt x="3103" y="4999"/>
                  <a:pt x="3096" y="5001"/>
                </a:cubicBezTo>
                <a:cubicBezTo>
                  <a:pt x="3031" y="5012"/>
                  <a:pt x="2965" y="5022"/>
                  <a:pt x="2899" y="5030"/>
                </a:cubicBezTo>
                <a:cubicBezTo>
                  <a:pt x="2833" y="5037"/>
                  <a:pt x="2766" y="5043"/>
                  <a:pt x="2700" y="5045"/>
                </a:cubicBezTo>
                <a:cubicBezTo>
                  <a:pt x="2694" y="5045"/>
                  <a:pt x="2689" y="5046"/>
                  <a:pt x="2683" y="5046"/>
                </a:cubicBezTo>
                <a:cubicBezTo>
                  <a:pt x="2683" y="5046"/>
                  <a:pt x="2683" y="5046"/>
                  <a:pt x="2683" y="5046"/>
                </a:cubicBezTo>
                <a:lnTo>
                  <a:pt x="2683" y="5046"/>
                </a:lnTo>
                <a:cubicBezTo>
                  <a:pt x="2681" y="5046"/>
                  <a:pt x="2679" y="5046"/>
                  <a:pt x="2676" y="5046"/>
                </a:cubicBezTo>
                <a:cubicBezTo>
                  <a:pt x="2660" y="5047"/>
                  <a:pt x="2643" y="5047"/>
                  <a:pt x="2627" y="5047"/>
                </a:cubicBezTo>
                <a:cubicBezTo>
                  <a:pt x="2610" y="5047"/>
                  <a:pt x="2593" y="5048"/>
                  <a:pt x="2577" y="5048"/>
                </a:cubicBezTo>
                <a:cubicBezTo>
                  <a:pt x="2560" y="5048"/>
                  <a:pt x="2544" y="5047"/>
                  <a:pt x="2527" y="5047"/>
                </a:cubicBezTo>
                <a:cubicBezTo>
                  <a:pt x="2461" y="5045"/>
                  <a:pt x="2395" y="5041"/>
                  <a:pt x="2329" y="5035"/>
                </a:cubicBezTo>
                <a:cubicBezTo>
                  <a:pt x="2298" y="5031"/>
                  <a:pt x="2269" y="5028"/>
                  <a:pt x="2238" y="5024"/>
                </a:cubicBezTo>
                <a:cubicBezTo>
                  <a:pt x="2237" y="5024"/>
                  <a:pt x="2236" y="5024"/>
                  <a:pt x="2235" y="5024"/>
                </a:cubicBezTo>
                <a:lnTo>
                  <a:pt x="2235" y="5024"/>
                </a:lnTo>
                <a:cubicBezTo>
                  <a:pt x="2236" y="5024"/>
                  <a:pt x="2238" y="5024"/>
                  <a:pt x="2238" y="5024"/>
                </a:cubicBezTo>
                <a:cubicBezTo>
                  <a:pt x="2239" y="5024"/>
                  <a:pt x="2237" y="5024"/>
                  <a:pt x="2229" y="5023"/>
                </a:cubicBezTo>
                <a:cubicBezTo>
                  <a:pt x="2221" y="5022"/>
                  <a:pt x="2213" y="5021"/>
                  <a:pt x="2205" y="5019"/>
                </a:cubicBezTo>
                <a:cubicBezTo>
                  <a:pt x="2188" y="5016"/>
                  <a:pt x="2172" y="5014"/>
                  <a:pt x="2155" y="5011"/>
                </a:cubicBezTo>
                <a:cubicBezTo>
                  <a:pt x="2027" y="4988"/>
                  <a:pt x="1900" y="4956"/>
                  <a:pt x="1776" y="4913"/>
                </a:cubicBezTo>
                <a:cubicBezTo>
                  <a:pt x="1740" y="4901"/>
                  <a:pt x="1727" y="4897"/>
                  <a:pt x="1693" y="4883"/>
                </a:cubicBezTo>
                <a:cubicBezTo>
                  <a:pt x="1664" y="4871"/>
                  <a:pt x="1634" y="4859"/>
                  <a:pt x="1605" y="4846"/>
                </a:cubicBezTo>
                <a:cubicBezTo>
                  <a:pt x="1549" y="4822"/>
                  <a:pt x="1495" y="4795"/>
                  <a:pt x="1442" y="4765"/>
                </a:cubicBezTo>
                <a:cubicBezTo>
                  <a:pt x="1389" y="4736"/>
                  <a:pt x="1338" y="4706"/>
                  <a:pt x="1288" y="4672"/>
                </a:cubicBezTo>
                <a:cubicBezTo>
                  <a:pt x="1265" y="4657"/>
                  <a:pt x="1242" y="4641"/>
                  <a:pt x="1219" y="4624"/>
                </a:cubicBezTo>
                <a:cubicBezTo>
                  <a:pt x="1190" y="4604"/>
                  <a:pt x="1172" y="4590"/>
                  <a:pt x="1148" y="4572"/>
                </a:cubicBezTo>
                <a:cubicBezTo>
                  <a:pt x="962" y="4425"/>
                  <a:pt x="801" y="4249"/>
                  <a:pt x="667" y="4054"/>
                </a:cubicBezTo>
                <a:cubicBezTo>
                  <a:pt x="405" y="3670"/>
                  <a:pt x="254" y="3205"/>
                  <a:pt x="240" y="2736"/>
                </a:cubicBezTo>
                <a:cubicBezTo>
                  <a:pt x="224" y="2195"/>
                  <a:pt x="405" y="1643"/>
                  <a:pt x="700" y="1188"/>
                </a:cubicBezTo>
                <a:cubicBezTo>
                  <a:pt x="739" y="1128"/>
                  <a:pt x="779" y="1071"/>
                  <a:pt x="821" y="1015"/>
                </a:cubicBezTo>
                <a:cubicBezTo>
                  <a:pt x="864" y="958"/>
                  <a:pt x="904" y="908"/>
                  <a:pt x="944" y="861"/>
                </a:cubicBezTo>
                <a:cubicBezTo>
                  <a:pt x="1033" y="758"/>
                  <a:pt x="1128" y="660"/>
                  <a:pt x="1230" y="570"/>
                </a:cubicBezTo>
                <a:cubicBezTo>
                  <a:pt x="1333" y="480"/>
                  <a:pt x="1423" y="411"/>
                  <a:pt x="1547" y="336"/>
                </a:cubicBezTo>
                <a:cubicBezTo>
                  <a:pt x="1574" y="319"/>
                  <a:pt x="1602" y="303"/>
                  <a:pt x="1630" y="288"/>
                </a:cubicBezTo>
                <a:lnTo>
                  <a:pt x="1630" y="288"/>
                </a:lnTo>
                <a:cubicBezTo>
                  <a:pt x="1629" y="288"/>
                  <a:pt x="1628" y="289"/>
                  <a:pt x="1628" y="289"/>
                </a:cubicBezTo>
                <a:cubicBezTo>
                  <a:pt x="1628" y="289"/>
                  <a:pt x="1629" y="288"/>
                  <a:pt x="1632" y="287"/>
                </a:cubicBezTo>
                <a:lnTo>
                  <a:pt x="1632" y="287"/>
                </a:lnTo>
                <a:cubicBezTo>
                  <a:pt x="1631" y="287"/>
                  <a:pt x="1630" y="288"/>
                  <a:pt x="1630" y="288"/>
                </a:cubicBezTo>
                <a:lnTo>
                  <a:pt x="1630" y="288"/>
                </a:lnTo>
                <a:cubicBezTo>
                  <a:pt x="1632" y="287"/>
                  <a:pt x="1638" y="284"/>
                  <a:pt x="1638" y="284"/>
                </a:cubicBezTo>
                <a:lnTo>
                  <a:pt x="1638" y="284"/>
                </a:lnTo>
                <a:cubicBezTo>
                  <a:pt x="1638" y="284"/>
                  <a:pt x="1637" y="284"/>
                  <a:pt x="1637" y="284"/>
                </a:cubicBezTo>
                <a:lnTo>
                  <a:pt x="1637" y="284"/>
                </a:lnTo>
                <a:cubicBezTo>
                  <a:pt x="1637" y="284"/>
                  <a:pt x="1637" y="284"/>
                  <a:pt x="1637" y="284"/>
                </a:cubicBezTo>
                <a:cubicBezTo>
                  <a:pt x="1645" y="281"/>
                  <a:pt x="1653" y="276"/>
                  <a:pt x="1661" y="273"/>
                </a:cubicBezTo>
                <a:cubicBezTo>
                  <a:pt x="1678" y="263"/>
                  <a:pt x="1697" y="254"/>
                  <a:pt x="1715" y="246"/>
                </a:cubicBezTo>
                <a:cubicBezTo>
                  <a:pt x="1745" y="232"/>
                  <a:pt x="1774" y="220"/>
                  <a:pt x="1803" y="208"/>
                </a:cubicBezTo>
                <a:cubicBezTo>
                  <a:pt x="1819" y="202"/>
                  <a:pt x="1834" y="196"/>
                  <a:pt x="1850" y="190"/>
                </a:cubicBezTo>
                <a:lnTo>
                  <a:pt x="1850" y="190"/>
                </a:lnTo>
                <a:cubicBezTo>
                  <a:pt x="1851" y="190"/>
                  <a:pt x="1854" y="189"/>
                  <a:pt x="1857" y="188"/>
                </a:cubicBezTo>
                <a:cubicBezTo>
                  <a:pt x="1866" y="185"/>
                  <a:pt x="1874" y="183"/>
                  <a:pt x="1883" y="180"/>
                </a:cubicBezTo>
                <a:lnTo>
                  <a:pt x="1883" y="180"/>
                </a:lnTo>
                <a:cubicBezTo>
                  <a:pt x="1883" y="180"/>
                  <a:pt x="1883" y="180"/>
                  <a:pt x="1883" y="180"/>
                </a:cubicBezTo>
                <a:cubicBezTo>
                  <a:pt x="1882" y="180"/>
                  <a:pt x="1892" y="176"/>
                  <a:pt x="1903" y="171"/>
                </a:cubicBezTo>
                <a:lnTo>
                  <a:pt x="1903" y="171"/>
                </a:lnTo>
                <a:cubicBezTo>
                  <a:pt x="1928" y="168"/>
                  <a:pt x="1953" y="159"/>
                  <a:pt x="1977" y="152"/>
                </a:cubicBezTo>
                <a:cubicBezTo>
                  <a:pt x="1994" y="149"/>
                  <a:pt x="2010" y="144"/>
                  <a:pt x="2027" y="141"/>
                </a:cubicBezTo>
                <a:cubicBezTo>
                  <a:pt x="2037" y="138"/>
                  <a:pt x="2047" y="136"/>
                  <a:pt x="2057" y="135"/>
                </a:cubicBezTo>
                <a:lnTo>
                  <a:pt x="2057" y="135"/>
                </a:lnTo>
                <a:cubicBezTo>
                  <a:pt x="2052" y="136"/>
                  <a:pt x="2050" y="136"/>
                  <a:pt x="2050" y="136"/>
                </a:cubicBezTo>
                <a:cubicBezTo>
                  <a:pt x="2051" y="136"/>
                  <a:pt x="2073" y="132"/>
                  <a:pt x="2078" y="131"/>
                </a:cubicBezTo>
                <a:close/>
                <a:moveTo>
                  <a:pt x="2151" y="1"/>
                </a:moveTo>
                <a:cubicBezTo>
                  <a:pt x="2104" y="1"/>
                  <a:pt x="2055" y="13"/>
                  <a:pt x="2011" y="22"/>
                </a:cubicBezTo>
                <a:cubicBezTo>
                  <a:pt x="1979" y="29"/>
                  <a:pt x="1943" y="34"/>
                  <a:pt x="1912" y="47"/>
                </a:cubicBezTo>
                <a:cubicBezTo>
                  <a:pt x="1912" y="47"/>
                  <a:pt x="1912" y="47"/>
                  <a:pt x="1911" y="47"/>
                </a:cubicBezTo>
                <a:lnTo>
                  <a:pt x="1911" y="47"/>
                </a:lnTo>
                <a:cubicBezTo>
                  <a:pt x="1899" y="49"/>
                  <a:pt x="1886" y="51"/>
                  <a:pt x="1873" y="54"/>
                </a:cubicBezTo>
                <a:cubicBezTo>
                  <a:pt x="1855" y="59"/>
                  <a:pt x="1838" y="66"/>
                  <a:pt x="1821" y="75"/>
                </a:cubicBezTo>
                <a:lnTo>
                  <a:pt x="1821" y="75"/>
                </a:lnTo>
                <a:cubicBezTo>
                  <a:pt x="1397" y="219"/>
                  <a:pt x="1038" y="505"/>
                  <a:pt x="751" y="846"/>
                </a:cubicBezTo>
                <a:cubicBezTo>
                  <a:pt x="452" y="1202"/>
                  <a:pt x="226" y="1616"/>
                  <a:pt x="111" y="2068"/>
                </a:cubicBezTo>
                <a:cubicBezTo>
                  <a:pt x="11" y="2461"/>
                  <a:pt x="0" y="2873"/>
                  <a:pt x="91" y="3268"/>
                </a:cubicBezTo>
                <a:cubicBezTo>
                  <a:pt x="176" y="3639"/>
                  <a:pt x="346" y="3993"/>
                  <a:pt x="584" y="4290"/>
                </a:cubicBezTo>
                <a:cubicBezTo>
                  <a:pt x="827" y="4592"/>
                  <a:pt x="1145" y="4835"/>
                  <a:pt x="1504" y="4981"/>
                </a:cubicBezTo>
                <a:cubicBezTo>
                  <a:pt x="1830" y="5114"/>
                  <a:pt x="2179" y="5175"/>
                  <a:pt x="2529" y="5175"/>
                </a:cubicBezTo>
                <a:cubicBezTo>
                  <a:pt x="2613" y="5175"/>
                  <a:pt x="2697" y="5172"/>
                  <a:pt x="2781" y="5165"/>
                </a:cubicBezTo>
                <a:cubicBezTo>
                  <a:pt x="3212" y="5129"/>
                  <a:pt x="3637" y="5004"/>
                  <a:pt x="4023" y="4812"/>
                </a:cubicBezTo>
                <a:cubicBezTo>
                  <a:pt x="4409" y="4619"/>
                  <a:pt x="4768" y="4361"/>
                  <a:pt x="5050" y="4034"/>
                </a:cubicBezTo>
                <a:cubicBezTo>
                  <a:pt x="5334" y="3705"/>
                  <a:pt x="5546" y="3307"/>
                  <a:pt x="5613" y="2874"/>
                </a:cubicBezTo>
                <a:cubicBezTo>
                  <a:pt x="5647" y="2651"/>
                  <a:pt x="5642" y="2421"/>
                  <a:pt x="5597" y="2201"/>
                </a:cubicBezTo>
                <a:cubicBezTo>
                  <a:pt x="5552" y="1983"/>
                  <a:pt x="5468" y="1776"/>
                  <a:pt x="5357" y="1583"/>
                </a:cubicBezTo>
                <a:cubicBezTo>
                  <a:pt x="5302" y="1487"/>
                  <a:pt x="5239" y="1395"/>
                  <a:pt x="5170" y="1306"/>
                </a:cubicBezTo>
                <a:cubicBezTo>
                  <a:pt x="5170" y="1306"/>
                  <a:pt x="5170" y="1306"/>
                  <a:pt x="5170" y="1306"/>
                </a:cubicBezTo>
                <a:lnTo>
                  <a:pt x="5170" y="1306"/>
                </a:lnTo>
                <a:cubicBezTo>
                  <a:pt x="4904" y="967"/>
                  <a:pt x="4567" y="686"/>
                  <a:pt x="4192" y="474"/>
                </a:cubicBezTo>
                <a:cubicBezTo>
                  <a:pt x="3813" y="261"/>
                  <a:pt x="3393" y="116"/>
                  <a:pt x="2963" y="52"/>
                </a:cubicBezTo>
                <a:cubicBezTo>
                  <a:pt x="2784" y="25"/>
                  <a:pt x="2605" y="11"/>
                  <a:pt x="2426" y="11"/>
                </a:cubicBezTo>
                <a:cubicBezTo>
                  <a:pt x="2361" y="11"/>
                  <a:pt x="2296" y="13"/>
                  <a:pt x="2230" y="17"/>
                </a:cubicBezTo>
                <a:lnTo>
                  <a:pt x="2230" y="17"/>
                </a:lnTo>
                <a:cubicBezTo>
                  <a:pt x="2205" y="5"/>
                  <a:pt x="2178" y="1"/>
                  <a:pt x="2151" y="1"/>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8" name="Google Shape;238;p17"/>
          <p:cNvSpPr/>
          <p:nvPr/>
        </p:nvSpPr>
        <p:spPr>
          <a:xfrm>
            <a:off x="6875631" y="1396035"/>
            <a:ext cx="4031827" cy="3681588"/>
          </a:xfrm>
          <a:custGeom>
            <a:avLst/>
            <a:gdLst/>
            <a:ahLst/>
            <a:cxnLst/>
            <a:rect l="l" t="t" r="r" b="b"/>
            <a:pathLst>
              <a:path w="9359" h="8546" extrusionOk="0">
                <a:moveTo>
                  <a:pt x="3496" y="0"/>
                </a:moveTo>
                <a:cubicBezTo>
                  <a:pt x="3487" y="0"/>
                  <a:pt x="3479" y="1"/>
                  <a:pt x="3470" y="2"/>
                </a:cubicBezTo>
                <a:cubicBezTo>
                  <a:pt x="3361" y="19"/>
                  <a:pt x="3255" y="43"/>
                  <a:pt x="3151" y="73"/>
                </a:cubicBezTo>
                <a:cubicBezTo>
                  <a:pt x="3144" y="74"/>
                  <a:pt x="3137" y="74"/>
                  <a:pt x="3130" y="76"/>
                </a:cubicBezTo>
                <a:cubicBezTo>
                  <a:pt x="3106" y="80"/>
                  <a:pt x="3089" y="86"/>
                  <a:pt x="3073" y="98"/>
                </a:cubicBezTo>
                <a:cubicBezTo>
                  <a:pt x="2313" y="341"/>
                  <a:pt x="1679" y="912"/>
                  <a:pt x="1203" y="1526"/>
                </a:cubicBezTo>
                <a:cubicBezTo>
                  <a:pt x="638" y="2254"/>
                  <a:pt x="270" y="3127"/>
                  <a:pt x="176" y="4038"/>
                </a:cubicBezTo>
                <a:cubicBezTo>
                  <a:pt x="0" y="5746"/>
                  <a:pt x="943" y="7549"/>
                  <a:pt x="2588" y="8228"/>
                </a:cubicBezTo>
                <a:cubicBezTo>
                  <a:pt x="3115" y="8446"/>
                  <a:pt x="3674" y="8546"/>
                  <a:pt x="4234" y="8546"/>
                </a:cubicBezTo>
                <a:cubicBezTo>
                  <a:pt x="5514" y="8546"/>
                  <a:pt x="6805" y="8026"/>
                  <a:pt x="7762" y="7210"/>
                </a:cubicBezTo>
                <a:cubicBezTo>
                  <a:pt x="8486" y="6595"/>
                  <a:pt x="9034" y="5765"/>
                  <a:pt x="9195" y="4830"/>
                </a:cubicBezTo>
                <a:cubicBezTo>
                  <a:pt x="9359" y="3863"/>
                  <a:pt x="9070" y="2946"/>
                  <a:pt x="8472" y="2175"/>
                </a:cubicBezTo>
                <a:cubicBezTo>
                  <a:pt x="7419" y="818"/>
                  <a:pt x="5684" y="14"/>
                  <a:pt x="3949" y="14"/>
                </a:cubicBezTo>
                <a:cubicBezTo>
                  <a:pt x="3890" y="14"/>
                  <a:pt x="3831" y="15"/>
                  <a:pt x="3772" y="17"/>
                </a:cubicBezTo>
                <a:cubicBezTo>
                  <a:pt x="3709" y="20"/>
                  <a:pt x="3646" y="26"/>
                  <a:pt x="3582" y="29"/>
                </a:cubicBezTo>
                <a:cubicBezTo>
                  <a:pt x="3559" y="12"/>
                  <a:pt x="3529" y="0"/>
                  <a:pt x="3496" y="0"/>
                </a:cubicBez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4589719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 only 1">
    <p:bg>
      <p:bgPr>
        <a:solidFill>
          <a:schemeClr val="dk2"/>
        </a:solidFill>
        <a:effectLst/>
      </p:bgPr>
    </p:bg>
    <p:spTree>
      <p:nvGrpSpPr>
        <p:cNvPr id="1" name="Shape 239"/>
        <p:cNvGrpSpPr/>
        <p:nvPr/>
      </p:nvGrpSpPr>
      <p:grpSpPr>
        <a:xfrm>
          <a:off x="0" y="0"/>
          <a:ext cx="0" cy="0"/>
          <a:chOff x="0" y="0"/>
          <a:chExt cx="0" cy="0"/>
        </a:xfrm>
      </p:grpSpPr>
      <p:sp>
        <p:nvSpPr>
          <p:cNvPr id="240" name="Google Shape;240;p18"/>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grpSp>
        <p:nvGrpSpPr>
          <p:cNvPr id="241" name="Google Shape;241;p18"/>
          <p:cNvGrpSpPr/>
          <p:nvPr/>
        </p:nvGrpSpPr>
        <p:grpSpPr>
          <a:xfrm>
            <a:off x="10924130" y="564583"/>
            <a:ext cx="744924" cy="878907"/>
            <a:chOff x="317700" y="162913"/>
            <a:chExt cx="664399" cy="753177"/>
          </a:xfrm>
        </p:grpSpPr>
        <p:sp>
          <p:nvSpPr>
            <p:cNvPr id="242" name="Google Shape;242;p18"/>
            <p:cNvSpPr/>
            <p:nvPr/>
          </p:nvSpPr>
          <p:spPr>
            <a:xfrm>
              <a:off x="501452" y="162913"/>
              <a:ext cx="480648" cy="461102"/>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 name="Google Shape;243;p18"/>
            <p:cNvSpPr/>
            <p:nvPr/>
          </p:nvSpPr>
          <p:spPr>
            <a:xfrm>
              <a:off x="317700" y="654293"/>
              <a:ext cx="274872" cy="261796"/>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44" name="Google Shape;244;p18"/>
          <p:cNvSpPr/>
          <p:nvPr/>
        </p:nvSpPr>
        <p:spPr>
          <a:xfrm>
            <a:off x="7874101" y="1767401"/>
            <a:ext cx="4317916" cy="5090601"/>
          </a:xfrm>
          <a:custGeom>
            <a:avLst/>
            <a:gdLst/>
            <a:ahLst/>
            <a:cxnLst/>
            <a:rect l="l" t="t" r="r" b="b"/>
            <a:pathLst>
              <a:path w="24901" h="29357" extrusionOk="0">
                <a:moveTo>
                  <a:pt x="24901" y="0"/>
                </a:moveTo>
                <a:cubicBezTo>
                  <a:pt x="11149" y="0"/>
                  <a:pt x="12968" y="20091"/>
                  <a:pt x="1" y="29357"/>
                </a:cubicBezTo>
                <a:lnTo>
                  <a:pt x="24901" y="29357"/>
                </a:lnTo>
                <a:lnTo>
                  <a:pt x="24901" y="0"/>
                </a:lnTo>
                <a:close/>
              </a:path>
            </a:pathLst>
          </a:custGeom>
          <a:solidFill>
            <a:schemeClr val="dk1">
              <a:alpha val="843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32584483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Title only 2">
    <p:bg>
      <p:bgPr>
        <a:solidFill>
          <a:schemeClr val="accent6"/>
        </a:solidFill>
        <a:effectLst/>
      </p:bgPr>
    </p:bg>
    <p:spTree>
      <p:nvGrpSpPr>
        <p:cNvPr id="1" name="Shape 245"/>
        <p:cNvGrpSpPr/>
        <p:nvPr/>
      </p:nvGrpSpPr>
      <p:grpSpPr>
        <a:xfrm>
          <a:off x="0" y="0"/>
          <a:ext cx="0" cy="0"/>
          <a:chOff x="0" y="0"/>
          <a:chExt cx="0" cy="0"/>
        </a:xfrm>
      </p:grpSpPr>
      <p:sp>
        <p:nvSpPr>
          <p:cNvPr id="246" name="Google Shape;246;p19"/>
          <p:cNvSpPr/>
          <p:nvPr/>
        </p:nvSpPr>
        <p:spPr>
          <a:xfrm>
            <a:off x="1" y="0"/>
            <a:ext cx="5817236" cy="6858187"/>
          </a:xfrm>
          <a:custGeom>
            <a:avLst/>
            <a:gdLst/>
            <a:ahLst/>
            <a:cxnLst/>
            <a:rect l="l" t="t" r="r" b="b"/>
            <a:pathLst>
              <a:path w="30602" h="36078" extrusionOk="0">
                <a:moveTo>
                  <a:pt x="1" y="0"/>
                </a:moveTo>
                <a:lnTo>
                  <a:pt x="1" y="36078"/>
                </a:lnTo>
                <a:cubicBezTo>
                  <a:pt x="16901" y="36078"/>
                  <a:pt x="14666" y="11388"/>
                  <a:pt x="3060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7" name="Google Shape;247;p19"/>
          <p:cNvSpPr/>
          <p:nvPr/>
        </p:nvSpPr>
        <p:spPr>
          <a:xfrm>
            <a:off x="11213209" y="5853915"/>
            <a:ext cx="978791" cy="1004263"/>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8" name="Google Shape;248;p19"/>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Tree>
    <p:extLst>
      <p:ext uri="{BB962C8B-B14F-4D97-AF65-F5344CB8AC3E}">
        <p14:creationId xmlns:p14="http://schemas.microsoft.com/office/powerpoint/2010/main" val="72253200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3">
  <p:cSld name="Title only 3">
    <p:bg>
      <p:bgPr>
        <a:solidFill>
          <a:schemeClr val="lt1"/>
        </a:solidFill>
        <a:effectLst/>
      </p:bgPr>
    </p:bg>
    <p:spTree>
      <p:nvGrpSpPr>
        <p:cNvPr id="1" name="Shape 249"/>
        <p:cNvGrpSpPr/>
        <p:nvPr/>
      </p:nvGrpSpPr>
      <p:grpSpPr>
        <a:xfrm>
          <a:off x="0" y="0"/>
          <a:ext cx="0" cy="0"/>
          <a:chOff x="0" y="0"/>
          <a:chExt cx="0" cy="0"/>
        </a:xfrm>
      </p:grpSpPr>
      <p:sp>
        <p:nvSpPr>
          <p:cNvPr id="250" name="Google Shape;250;p20"/>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251" name="Google Shape;251;p20"/>
          <p:cNvSpPr/>
          <p:nvPr/>
        </p:nvSpPr>
        <p:spPr>
          <a:xfrm>
            <a:off x="1" y="4930633"/>
            <a:ext cx="1981948" cy="1927360"/>
          </a:xfrm>
          <a:custGeom>
            <a:avLst/>
            <a:gdLst/>
            <a:ahLst/>
            <a:cxnLst/>
            <a:rect l="l" t="t" r="r" b="b"/>
            <a:pathLst>
              <a:path w="13942" h="13558" extrusionOk="0">
                <a:moveTo>
                  <a:pt x="1" y="0"/>
                </a:moveTo>
                <a:lnTo>
                  <a:pt x="1" y="13558"/>
                </a:lnTo>
                <a:lnTo>
                  <a:pt x="13942" y="13558"/>
                </a:lnTo>
                <a:cubicBezTo>
                  <a:pt x="6819" y="1780"/>
                  <a:pt x="1" y="0"/>
                  <a:pt x="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2" name="Google Shape;252;p20"/>
          <p:cNvSpPr/>
          <p:nvPr/>
        </p:nvSpPr>
        <p:spPr>
          <a:xfrm>
            <a:off x="422809" y="386695"/>
            <a:ext cx="482528" cy="482827"/>
          </a:xfrm>
          <a:custGeom>
            <a:avLst/>
            <a:gdLst/>
            <a:ahLst/>
            <a:cxnLst/>
            <a:rect l="l" t="t" r="r" b="b"/>
            <a:pathLst>
              <a:path w="3231" h="3233" extrusionOk="0">
                <a:moveTo>
                  <a:pt x="1615" y="1"/>
                </a:moveTo>
                <a:cubicBezTo>
                  <a:pt x="723" y="1"/>
                  <a:pt x="0" y="725"/>
                  <a:pt x="0" y="1616"/>
                </a:cubicBezTo>
                <a:cubicBezTo>
                  <a:pt x="0" y="2508"/>
                  <a:pt x="723" y="3232"/>
                  <a:pt x="1615" y="3232"/>
                </a:cubicBezTo>
                <a:cubicBezTo>
                  <a:pt x="2508" y="3232"/>
                  <a:pt x="3231" y="2508"/>
                  <a:pt x="3231" y="1616"/>
                </a:cubicBezTo>
                <a:cubicBezTo>
                  <a:pt x="3231" y="725"/>
                  <a:pt x="2508" y="1"/>
                  <a:pt x="161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3" name="Google Shape;253;p20"/>
          <p:cNvSpPr/>
          <p:nvPr/>
        </p:nvSpPr>
        <p:spPr>
          <a:xfrm>
            <a:off x="224334" y="924178"/>
            <a:ext cx="258215" cy="258215"/>
          </a:xfrm>
          <a:custGeom>
            <a:avLst/>
            <a:gdLst/>
            <a:ahLst/>
            <a:cxnLst/>
            <a:rect l="l" t="t" r="r" b="b"/>
            <a:pathLst>
              <a:path w="1729" h="1729" extrusionOk="0">
                <a:moveTo>
                  <a:pt x="865" y="1"/>
                </a:moveTo>
                <a:cubicBezTo>
                  <a:pt x="387" y="1"/>
                  <a:pt x="0" y="388"/>
                  <a:pt x="0" y="864"/>
                </a:cubicBezTo>
                <a:cubicBezTo>
                  <a:pt x="0" y="1342"/>
                  <a:pt x="387" y="1729"/>
                  <a:pt x="865" y="1729"/>
                </a:cubicBezTo>
                <a:cubicBezTo>
                  <a:pt x="1341" y="1729"/>
                  <a:pt x="1728" y="1342"/>
                  <a:pt x="1728" y="864"/>
                </a:cubicBezTo>
                <a:cubicBezTo>
                  <a:pt x="1728" y="388"/>
                  <a:pt x="1341" y="1"/>
                  <a:pt x="86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4" name="Google Shape;254;p20"/>
          <p:cNvSpPr/>
          <p:nvPr/>
        </p:nvSpPr>
        <p:spPr>
          <a:xfrm>
            <a:off x="501960" y="378034"/>
            <a:ext cx="521507" cy="500300"/>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5" name="Google Shape;255;p20"/>
          <p:cNvSpPr/>
          <p:nvPr/>
        </p:nvSpPr>
        <p:spPr>
          <a:xfrm>
            <a:off x="302589" y="911184"/>
            <a:ext cx="298239" cy="284051"/>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71359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61F2EA-BEB2-DD4C-80B4-63FAF27CA910}"/>
              </a:ext>
            </a:extLst>
          </p:cNvPr>
          <p:cNvSpPr>
            <a:spLocks noGrp="1"/>
          </p:cNvSpPr>
          <p:nvPr>
            <p:ph type="title"/>
          </p:nvPr>
        </p:nvSpPr>
        <p:spPr>
          <a:xfrm>
            <a:off x="831850" y="1709738"/>
            <a:ext cx="10515600" cy="2852737"/>
          </a:xfrm>
        </p:spPr>
        <p:txBody>
          <a:bodyPr anchor="b"/>
          <a:lstStyle>
            <a:lvl1pPr>
              <a:defRPr sz="6000"/>
            </a:lvl1pPr>
          </a:lstStyle>
          <a:p>
            <a:r>
              <a:rPr lang="es-MX"/>
              <a:t>Haz clic para modificar el estilo de título del patrón</a:t>
            </a:r>
            <a:endParaRPr lang="es-AR"/>
          </a:p>
        </p:txBody>
      </p:sp>
      <p:sp>
        <p:nvSpPr>
          <p:cNvPr id="3" name="Marcador de texto 2">
            <a:extLst>
              <a:ext uri="{FF2B5EF4-FFF2-40B4-BE49-F238E27FC236}">
                <a16:creationId xmlns:a16="http://schemas.microsoft.com/office/drawing/2014/main" id="{4B972AAE-2E19-E04F-9C68-07E023A1C8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MX"/>
              <a:t>Haga clic para modificar los estilos de texto del patrón</a:t>
            </a:r>
          </a:p>
        </p:txBody>
      </p:sp>
      <p:sp>
        <p:nvSpPr>
          <p:cNvPr id="4" name="Marcador de fecha 3">
            <a:extLst>
              <a:ext uri="{FF2B5EF4-FFF2-40B4-BE49-F238E27FC236}">
                <a16:creationId xmlns:a16="http://schemas.microsoft.com/office/drawing/2014/main" id="{CADD1434-2C94-3442-AFCF-7392DBE0BFDC}"/>
              </a:ext>
            </a:extLst>
          </p:cNvPr>
          <p:cNvSpPr>
            <a:spLocks noGrp="1"/>
          </p:cNvSpPr>
          <p:nvPr>
            <p:ph type="dt" sz="half" idx="10"/>
          </p:nvPr>
        </p:nvSpPr>
        <p:spPr/>
        <p:txBody>
          <a:bodyPr/>
          <a:lstStyle/>
          <a:p>
            <a:fld id="{4F42631B-E1C0-9247-91B0-769B7F2D6192}" type="datetimeFigureOut">
              <a:rPr lang="en-US" smtClean="0"/>
              <a:t>12/11/21</a:t>
            </a:fld>
            <a:endParaRPr lang="en-US"/>
          </a:p>
        </p:txBody>
      </p:sp>
      <p:sp>
        <p:nvSpPr>
          <p:cNvPr id="5" name="Marcador de pie de página 4">
            <a:extLst>
              <a:ext uri="{FF2B5EF4-FFF2-40B4-BE49-F238E27FC236}">
                <a16:creationId xmlns:a16="http://schemas.microsoft.com/office/drawing/2014/main" id="{5EEED96C-0D5A-F340-AC31-B71BEBBDA217}"/>
              </a:ext>
            </a:extLst>
          </p:cNvPr>
          <p:cNvSpPr>
            <a:spLocks noGrp="1"/>
          </p:cNvSpPr>
          <p:nvPr>
            <p:ph type="ftr" sz="quarter" idx="11"/>
          </p:nvPr>
        </p:nvSpPr>
        <p:spPr/>
        <p:txBody>
          <a:bodyPr/>
          <a:lstStyle/>
          <a:p>
            <a:endParaRPr lang="en-US"/>
          </a:p>
        </p:txBody>
      </p:sp>
      <p:sp>
        <p:nvSpPr>
          <p:cNvPr id="6" name="Marcador de número de diapositiva 5">
            <a:extLst>
              <a:ext uri="{FF2B5EF4-FFF2-40B4-BE49-F238E27FC236}">
                <a16:creationId xmlns:a16="http://schemas.microsoft.com/office/drawing/2014/main" id="{034BF98F-3851-5045-9CF7-78314C7A2078}"/>
              </a:ext>
            </a:extLst>
          </p:cNvPr>
          <p:cNvSpPr>
            <a:spLocks noGrp="1"/>
          </p:cNvSpPr>
          <p:nvPr>
            <p:ph type="sldNum" sz="quarter" idx="12"/>
          </p:nvPr>
        </p:nvSpPr>
        <p:spPr/>
        <p:txBody>
          <a:bodyPr/>
          <a:lstStyle/>
          <a:p>
            <a:fld id="{E3906759-7F30-8D47-84AE-9A58398C19E6}" type="slidenum">
              <a:rPr lang="en-US" smtClean="0"/>
              <a:t>‹Nº›</a:t>
            </a:fld>
            <a:endParaRPr lang="en-US"/>
          </a:p>
        </p:txBody>
      </p:sp>
    </p:spTree>
    <p:extLst>
      <p:ext uri="{BB962C8B-B14F-4D97-AF65-F5344CB8AC3E}">
        <p14:creationId xmlns:p14="http://schemas.microsoft.com/office/powerpoint/2010/main" val="236954238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xt">
  <p:cSld name="Title and text">
    <p:bg>
      <p:bgPr>
        <a:solidFill>
          <a:schemeClr val="lt1"/>
        </a:solidFill>
        <a:effectLst/>
      </p:bgPr>
    </p:bg>
    <p:spTree>
      <p:nvGrpSpPr>
        <p:cNvPr id="1" name="Shape 256"/>
        <p:cNvGrpSpPr/>
        <p:nvPr/>
      </p:nvGrpSpPr>
      <p:grpSpPr>
        <a:xfrm>
          <a:off x="0" y="0"/>
          <a:ext cx="0" cy="0"/>
          <a:chOff x="0" y="0"/>
          <a:chExt cx="0" cy="0"/>
        </a:xfrm>
      </p:grpSpPr>
      <p:sp>
        <p:nvSpPr>
          <p:cNvPr id="257" name="Google Shape;257;p21"/>
          <p:cNvSpPr txBox="1">
            <a:spLocks noGrp="1"/>
          </p:cNvSpPr>
          <p:nvPr>
            <p:ph type="title"/>
          </p:nvPr>
        </p:nvSpPr>
        <p:spPr>
          <a:xfrm>
            <a:off x="950967" y="1959200"/>
            <a:ext cx="4758400" cy="161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258" name="Google Shape;258;p21"/>
          <p:cNvSpPr/>
          <p:nvPr/>
        </p:nvSpPr>
        <p:spPr>
          <a:xfrm>
            <a:off x="1" y="4930633"/>
            <a:ext cx="1981948" cy="1927360"/>
          </a:xfrm>
          <a:custGeom>
            <a:avLst/>
            <a:gdLst/>
            <a:ahLst/>
            <a:cxnLst/>
            <a:rect l="l" t="t" r="r" b="b"/>
            <a:pathLst>
              <a:path w="13942" h="13558" extrusionOk="0">
                <a:moveTo>
                  <a:pt x="1" y="0"/>
                </a:moveTo>
                <a:lnTo>
                  <a:pt x="1" y="13558"/>
                </a:lnTo>
                <a:lnTo>
                  <a:pt x="13942" y="13558"/>
                </a:lnTo>
                <a:cubicBezTo>
                  <a:pt x="6819" y="1780"/>
                  <a:pt x="1" y="0"/>
                  <a:pt x="1"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9" name="Google Shape;259;p21"/>
          <p:cNvSpPr/>
          <p:nvPr/>
        </p:nvSpPr>
        <p:spPr>
          <a:xfrm>
            <a:off x="422809" y="386695"/>
            <a:ext cx="482528" cy="482827"/>
          </a:xfrm>
          <a:custGeom>
            <a:avLst/>
            <a:gdLst/>
            <a:ahLst/>
            <a:cxnLst/>
            <a:rect l="l" t="t" r="r" b="b"/>
            <a:pathLst>
              <a:path w="3231" h="3233" extrusionOk="0">
                <a:moveTo>
                  <a:pt x="1615" y="1"/>
                </a:moveTo>
                <a:cubicBezTo>
                  <a:pt x="723" y="1"/>
                  <a:pt x="0" y="725"/>
                  <a:pt x="0" y="1616"/>
                </a:cubicBezTo>
                <a:cubicBezTo>
                  <a:pt x="0" y="2508"/>
                  <a:pt x="723" y="3232"/>
                  <a:pt x="1615" y="3232"/>
                </a:cubicBezTo>
                <a:cubicBezTo>
                  <a:pt x="2508" y="3232"/>
                  <a:pt x="3231" y="2508"/>
                  <a:pt x="3231" y="1616"/>
                </a:cubicBezTo>
                <a:cubicBezTo>
                  <a:pt x="3231" y="725"/>
                  <a:pt x="2508" y="1"/>
                  <a:pt x="161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0" name="Google Shape;260;p21"/>
          <p:cNvSpPr/>
          <p:nvPr/>
        </p:nvSpPr>
        <p:spPr>
          <a:xfrm>
            <a:off x="224334" y="924178"/>
            <a:ext cx="258215" cy="258215"/>
          </a:xfrm>
          <a:custGeom>
            <a:avLst/>
            <a:gdLst/>
            <a:ahLst/>
            <a:cxnLst/>
            <a:rect l="l" t="t" r="r" b="b"/>
            <a:pathLst>
              <a:path w="1729" h="1729" extrusionOk="0">
                <a:moveTo>
                  <a:pt x="865" y="1"/>
                </a:moveTo>
                <a:cubicBezTo>
                  <a:pt x="387" y="1"/>
                  <a:pt x="0" y="388"/>
                  <a:pt x="0" y="864"/>
                </a:cubicBezTo>
                <a:cubicBezTo>
                  <a:pt x="0" y="1342"/>
                  <a:pt x="387" y="1729"/>
                  <a:pt x="865" y="1729"/>
                </a:cubicBezTo>
                <a:cubicBezTo>
                  <a:pt x="1341" y="1729"/>
                  <a:pt x="1728" y="1342"/>
                  <a:pt x="1728" y="864"/>
                </a:cubicBezTo>
                <a:cubicBezTo>
                  <a:pt x="1728" y="388"/>
                  <a:pt x="1341" y="1"/>
                  <a:pt x="86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1" name="Google Shape;261;p21"/>
          <p:cNvSpPr/>
          <p:nvPr/>
        </p:nvSpPr>
        <p:spPr>
          <a:xfrm>
            <a:off x="501960" y="378034"/>
            <a:ext cx="521507" cy="500300"/>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2" name="Google Shape;262;p21"/>
          <p:cNvSpPr/>
          <p:nvPr/>
        </p:nvSpPr>
        <p:spPr>
          <a:xfrm>
            <a:off x="302589" y="911184"/>
            <a:ext cx="298239" cy="284051"/>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3" name="Google Shape;263;p21"/>
          <p:cNvSpPr txBox="1">
            <a:spLocks noGrp="1"/>
          </p:cNvSpPr>
          <p:nvPr>
            <p:ph type="subTitle" idx="1"/>
          </p:nvPr>
        </p:nvSpPr>
        <p:spPr>
          <a:xfrm>
            <a:off x="1419367" y="3575200"/>
            <a:ext cx="4290000" cy="132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Tree>
    <p:extLst>
      <p:ext uri="{BB962C8B-B14F-4D97-AF65-F5344CB8AC3E}">
        <p14:creationId xmlns:p14="http://schemas.microsoft.com/office/powerpoint/2010/main" val="7213791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1">
  <p:cSld name="Title and text 1">
    <p:bg>
      <p:bgPr>
        <a:solidFill>
          <a:schemeClr val="accent6"/>
        </a:solidFill>
        <a:effectLst/>
      </p:bgPr>
    </p:bg>
    <p:spTree>
      <p:nvGrpSpPr>
        <p:cNvPr id="1" name="Shape 264"/>
        <p:cNvGrpSpPr/>
        <p:nvPr/>
      </p:nvGrpSpPr>
      <p:grpSpPr>
        <a:xfrm>
          <a:off x="0" y="0"/>
          <a:ext cx="0" cy="0"/>
          <a:chOff x="0" y="0"/>
          <a:chExt cx="0" cy="0"/>
        </a:xfrm>
      </p:grpSpPr>
      <p:sp>
        <p:nvSpPr>
          <p:cNvPr id="265" name="Google Shape;265;p22"/>
          <p:cNvSpPr/>
          <p:nvPr/>
        </p:nvSpPr>
        <p:spPr>
          <a:xfrm>
            <a:off x="1" y="0"/>
            <a:ext cx="5817236" cy="6858187"/>
          </a:xfrm>
          <a:custGeom>
            <a:avLst/>
            <a:gdLst/>
            <a:ahLst/>
            <a:cxnLst/>
            <a:rect l="l" t="t" r="r" b="b"/>
            <a:pathLst>
              <a:path w="30602" h="36078" extrusionOk="0">
                <a:moveTo>
                  <a:pt x="1" y="0"/>
                </a:moveTo>
                <a:lnTo>
                  <a:pt x="1" y="36078"/>
                </a:lnTo>
                <a:cubicBezTo>
                  <a:pt x="16901" y="36078"/>
                  <a:pt x="14666" y="11388"/>
                  <a:pt x="3060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6" name="Google Shape;266;p22"/>
          <p:cNvSpPr/>
          <p:nvPr/>
        </p:nvSpPr>
        <p:spPr>
          <a:xfrm>
            <a:off x="11213209" y="5853915"/>
            <a:ext cx="978791" cy="1004263"/>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67" name="Google Shape;267;p22"/>
          <p:cNvSpPr txBox="1">
            <a:spLocks noGrp="1"/>
          </p:cNvSpPr>
          <p:nvPr>
            <p:ph type="title"/>
          </p:nvPr>
        </p:nvSpPr>
        <p:spPr>
          <a:xfrm>
            <a:off x="6538213" y="2597607"/>
            <a:ext cx="4758400" cy="767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268" name="Google Shape;268;p22"/>
          <p:cNvSpPr txBox="1">
            <a:spLocks noGrp="1"/>
          </p:cNvSpPr>
          <p:nvPr>
            <p:ph type="subTitle" idx="1"/>
          </p:nvPr>
        </p:nvSpPr>
        <p:spPr>
          <a:xfrm>
            <a:off x="6538213" y="3572907"/>
            <a:ext cx="4290000" cy="178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endParaRPr/>
          </a:p>
        </p:txBody>
      </p:sp>
    </p:spTree>
    <p:extLst>
      <p:ext uri="{BB962C8B-B14F-4D97-AF65-F5344CB8AC3E}">
        <p14:creationId xmlns:p14="http://schemas.microsoft.com/office/powerpoint/2010/main" val="41170872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4">
  <p:cSld name="Title only 4">
    <p:bg>
      <p:bgPr>
        <a:solidFill>
          <a:schemeClr val="lt1"/>
        </a:solidFill>
        <a:effectLst/>
      </p:bgPr>
    </p:bg>
    <p:spTree>
      <p:nvGrpSpPr>
        <p:cNvPr id="1" name="Shape 269"/>
        <p:cNvGrpSpPr/>
        <p:nvPr/>
      </p:nvGrpSpPr>
      <p:grpSpPr>
        <a:xfrm>
          <a:off x="0" y="0"/>
          <a:ext cx="0" cy="0"/>
          <a:chOff x="0" y="0"/>
          <a:chExt cx="0" cy="0"/>
        </a:xfrm>
      </p:grpSpPr>
      <p:sp>
        <p:nvSpPr>
          <p:cNvPr id="270" name="Google Shape;270;p23"/>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271" name="Google Shape;271;p23"/>
          <p:cNvSpPr/>
          <p:nvPr/>
        </p:nvSpPr>
        <p:spPr>
          <a:xfrm>
            <a:off x="11327743" y="404261"/>
            <a:ext cx="482528" cy="482827"/>
          </a:xfrm>
          <a:custGeom>
            <a:avLst/>
            <a:gdLst/>
            <a:ahLst/>
            <a:cxnLst/>
            <a:rect l="l" t="t" r="r" b="b"/>
            <a:pathLst>
              <a:path w="3231" h="3233" extrusionOk="0">
                <a:moveTo>
                  <a:pt x="1615" y="1"/>
                </a:moveTo>
                <a:cubicBezTo>
                  <a:pt x="723" y="1"/>
                  <a:pt x="0" y="725"/>
                  <a:pt x="0" y="1616"/>
                </a:cubicBezTo>
                <a:cubicBezTo>
                  <a:pt x="0" y="2508"/>
                  <a:pt x="723" y="3232"/>
                  <a:pt x="1615" y="3232"/>
                </a:cubicBezTo>
                <a:cubicBezTo>
                  <a:pt x="2508" y="3232"/>
                  <a:pt x="3231" y="2508"/>
                  <a:pt x="3231" y="1616"/>
                </a:cubicBezTo>
                <a:cubicBezTo>
                  <a:pt x="3231" y="725"/>
                  <a:pt x="2508" y="1"/>
                  <a:pt x="161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2" name="Google Shape;272;p23"/>
          <p:cNvSpPr/>
          <p:nvPr/>
        </p:nvSpPr>
        <p:spPr>
          <a:xfrm>
            <a:off x="11129267" y="941745"/>
            <a:ext cx="258215" cy="258215"/>
          </a:xfrm>
          <a:custGeom>
            <a:avLst/>
            <a:gdLst/>
            <a:ahLst/>
            <a:cxnLst/>
            <a:rect l="l" t="t" r="r" b="b"/>
            <a:pathLst>
              <a:path w="1729" h="1729" extrusionOk="0">
                <a:moveTo>
                  <a:pt x="865" y="1"/>
                </a:moveTo>
                <a:cubicBezTo>
                  <a:pt x="387" y="1"/>
                  <a:pt x="0" y="388"/>
                  <a:pt x="0" y="864"/>
                </a:cubicBezTo>
                <a:cubicBezTo>
                  <a:pt x="0" y="1342"/>
                  <a:pt x="387" y="1729"/>
                  <a:pt x="865" y="1729"/>
                </a:cubicBezTo>
                <a:cubicBezTo>
                  <a:pt x="1341" y="1729"/>
                  <a:pt x="1728" y="1342"/>
                  <a:pt x="1728" y="864"/>
                </a:cubicBezTo>
                <a:cubicBezTo>
                  <a:pt x="1728" y="388"/>
                  <a:pt x="1341" y="1"/>
                  <a:pt x="86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3" name="Google Shape;273;p23"/>
          <p:cNvSpPr/>
          <p:nvPr/>
        </p:nvSpPr>
        <p:spPr>
          <a:xfrm>
            <a:off x="11406893" y="395601"/>
            <a:ext cx="521507" cy="500300"/>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4" name="Google Shape;274;p23"/>
          <p:cNvSpPr/>
          <p:nvPr/>
        </p:nvSpPr>
        <p:spPr>
          <a:xfrm>
            <a:off x="11207522" y="928751"/>
            <a:ext cx="298239" cy="284051"/>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75" name="Google Shape;275;p23"/>
          <p:cNvSpPr/>
          <p:nvPr/>
        </p:nvSpPr>
        <p:spPr>
          <a:xfrm flipH="1">
            <a:off x="9" y="5853915"/>
            <a:ext cx="978791" cy="1004263"/>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76" name="Google Shape;276;p23"/>
          <p:cNvGrpSpPr/>
          <p:nvPr/>
        </p:nvGrpSpPr>
        <p:grpSpPr>
          <a:xfrm>
            <a:off x="11049612" y="5416936"/>
            <a:ext cx="878789" cy="1099305"/>
            <a:chOff x="7669557" y="1493123"/>
            <a:chExt cx="355804" cy="445111"/>
          </a:xfrm>
        </p:grpSpPr>
        <p:sp>
          <p:nvSpPr>
            <p:cNvPr id="277" name="Google Shape;277;p23"/>
            <p:cNvSpPr/>
            <p:nvPr/>
          </p:nvSpPr>
          <p:spPr>
            <a:xfrm>
              <a:off x="7886879" y="1699597"/>
              <a:ext cx="66973" cy="209909"/>
            </a:xfrm>
            <a:custGeom>
              <a:avLst/>
              <a:gdLst/>
              <a:ahLst/>
              <a:cxnLst/>
              <a:rect l="l" t="t" r="r" b="b"/>
              <a:pathLst>
                <a:path w="2309" h="7237" extrusionOk="0">
                  <a:moveTo>
                    <a:pt x="2228" y="1"/>
                  </a:moveTo>
                  <a:cubicBezTo>
                    <a:pt x="2201" y="1"/>
                    <a:pt x="2175" y="15"/>
                    <a:pt x="2165" y="49"/>
                  </a:cubicBezTo>
                  <a:cubicBezTo>
                    <a:pt x="1448" y="2433"/>
                    <a:pt x="721" y="4816"/>
                    <a:pt x="7" y="7201"/>
                  </a:cubicBezTo>
                  <a:cubicBezTo>
                    <a:pt x="0" y="7223"/>
                    <a:pt x="17" y="7237"/>
                    <a:pt x="34" y="7237"/>
                  </a:cubicBezTo>
                  <a:cubicBezTo>
                    <a:pt x="46" y="7237"/>
                    <a:pt x="58" y="7231"/>
                    <a:pt x="64" y="7217"/>
                  </a:cubicBezTo>
                  <a:cubicBezTo>
                    <a:pt x="1003" y="4945"/>
                    <a:pt x="1765" y="2485"/>
                    <a:pt x="2297" y="85"/>
                  </a:cubicBezTo>
                  <a:cubicBezTo>
                    <a:pt x="2308" y="34"/>
                    <a:pt x="2268" y="1"/>
                    <a:pt x="22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23"/>
            <p:cNvSpPr/>
            <p:nvPr/>
          </p:nvSpPr>
          <p:spPr>
            <a:xfrm>
              <a:off x="7940600" y="1613416"/>
              <a:ext cx="43130" cy="152102"/>
            </a:xfrm>
            <a:custGeom>
              <a:avLst/>
              <a:gdLst/>
              <a:ahLst/>
              <a:cxnLst/>
              <a:rect l="l" t="t" r="r" b="b"/>
              <a:pathLst>
                <a:path w="1487" h="5244" extrusionOk="0">
                  <a:moveTo>
                    <a:pt x="1413" y="0"/>
                  </a:moveTo>
                  <a:cubicBezTo>
                    <a:pt x="1389" y="0"/>
                    <a:pt x="1364" y="14"/>
                    <a:pt x="1353" y="46"/>
                  </a:cubicBezTo>
                  <a:cubicBezTo>
                    <a:pt x="779" y="1717"/>
                    <a:pt x="407" y="3496"/>
                    <a:pt x="5" y="5216"/>
                  </a:cubicBezTo>
                  <a:cubicBezTo>
                    <a:pt x="1" y="5233"/>
                    <a:pt x="14" y="5244"/>
                    <a:pt x="28" y="5244"/>
                  </a:cubicBezTo>
                  <a:cubicBezTo>
                    <a:pt x="37" y="5244"/>
                    <a:pt x="45" y="5239"/>
                    <a:pt x="49" y="5228"/>
                  </a:cubicBezTo>
                  <a:cubicBezTo>
                    <a:pt x="564" y="3538"/>
                    <a:pt x="1134" y="1814"/>
                    <a:pt x="1477" y="79"/>
                  </a:cubicBezTo>
                  <a:cubicBezTo>
                    <a:pt x="1487" y="31"/>
                    <a:pt x="1450" y="0"/>
                    <a:pt x="14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23"/>
            <p:cNvSpPr/>
            <p:nvPr/>
          </p:nvSpPr>
          <p:spPr>
            <a:xfrm>
              <a:off x="7734446" y="1889158"/>
              <a:ext cx="126404" cy="37126"/>
            </a:xfrm>
            <a:custGeom>
              <a:avLst/>
              <a:gdLst/>
              <a:ahLst/>
              <a:cxnLst/>
              <a:rect l="l" t="t" r="r" b="b"/>
              <a:pathLst>
                <a:path w="4358" h="1280" extrusionOk="0">
                  <a:moveTo>
                    <a:pt x="32" y="0"/>
                  </a:moveTo>
                  <a:cubicBezTo>
                    <a:pt x="9" y="0"/>
                    <a:pt x="1" y="35"/>
                    <a:pt x="26" y="42"/>
                  </a:cubicBezTo>
                  <a:cubicBezTo>
                    <a:pt x="1458" y="413"/>
                    <a:pt x="2856" y="902"/>
                    <a:pt x="4285" y="1277"/>
                  </a:cubicBezTo>
                  <a:cubicBezTo>
                    <a:pt x="4290" y="1279"/>
                    <a:pt x="4295" y="1279"/>
                    <a:pt x="4299" y="1279"/>
                  </a:cubicBezTo>
                  <a:cubicBezTo>
                    <a:pt x="4347" y="1279"/>
                    <a:pt x="4358" y="1209"/>
                    <a:pt x="4309" y="1189"/>
                  </a:cubicBezTo>
                  <a:cubicBezTo>
                    <a:pt x="2954" y="629"/>
                    <a:pt x="1470" y="297"/>
                    <a:pt x="37" y="1"/>
                  </a:cubicBezTo>
                  <a:cubicBezTo>
                    <a:pt x="35" y="0"/>
                    <a:pt x="34" y="0"/>
                    <a:pt x="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0" name="Google Shape;280;p23"/>
            <p:cNvSpPr/>
            <p:nvPr/>
          </p:nvSpPr>
          <p:spPr>
            <a:xfrm>
              <a:off x="7669557" y="1493123"/>
              <a:ext cx="355804" cy="445111"/>
            </a:xfrm>
            <a:custGeom>
              <a:avLst/>
              <a:gdLst/>
              <a:ahLst/>
              <a:cxnLst/>
              <a:rect l="l" t="t" r="r" b="b"/>
              <a:pathLst>
                <a:path w="12267" h="15346" extrusionOk="0">
                  <a:moveTo>
                    <a:pt x="4743" y="406"/>
                  </a:moveTo>
                  <a:cubicBezTo>
                    <a:pt x="4954" y="406"/>
                    <a:pt x="5142" y="494"/>
                    <a:pt x="5262" y="688"/>
                  </a:cubicBezTo>
                  <a:cubicBezTo>
                    <a:pt x="5269" y="700"/>
                    <a:pt x="5274" y="712"/>
                    <a:pt x="5280" y="724"/>
                  </a:cubicBezTo>
                  <a:cubicBezTo>
                    <a:pt x="5155" y="824"/>
                    <a:pt x="5047" y="945"/>
                    <a:pt x="4966" y="1078"/>
                  </a:cubicBezTo>
                  <a:cubicBezTo>
                    <a:pt x="4836" y="1043"/>
                    <a:pt x="4707" y="1009"/>
                    <a:pt x="4577" y="973"/>
                  </a:cubicBezTo>
                  <a:cubicBezTo>
                    <a:pt x="4397" y="923"/>
                    <a:pt x="4207" y="853"/>
                    <a:pt x="4013" y="790"/>
                  </a:cubicBezTo>
                  <a:cubicBezTo>
                    <a:pt x="4162" y="608"/>
                    <a:pt x="4349" y="464"/>
                    <a:pt x="4588" y="421"/>
                  </a:cubicBezTo>
                  <a:cubicBezTo>
                    <a:pt x="4641" y="411"/>
                    <a:pt x="4692" y="406"/>
                    <a:pt x="4743" y="406"/>
                  </a:cubicBezTo>
                  <a:close/>
                  <a:moveTo>
                    <a:pt x="6130" y="765"/>
                  </a:moveTo>
                  <a:cubicBezTo>
                    <a:pt x="6393" y="765"/>
                    <a:pt x="6631" y="894"/>
                    <a:pt x="6752" y="1139"/>
                  </a:cubicBezTo>
                  <a:cubicBezTo>
                    <a:pt x="6658" y="1245"/>
                    <a:pt x="6583" y="1365"/>
                    <a:pt x="6531" y="1497"/>
                  </a:cubicBezTo>
                  <a:cubicBezTo>
                    <a:pt x="6406" y="1463"/>
                    <a:pt x="6280" y="1427"/>
                    <a:pt x="6155" y="1394"/>
                  </a:cubicBezTo>
                  <a:cubicBezTo>
                    <a:pt x="6035" y="1363"/>
                    <a:pt x="5916" y="1330"/>
                    <a:pt x="5795" y="1299"/>
                  </a:cubicBezTo>
                  <a:cubicBezTo>
                    <a:pt x="5824" y="1138"/>
                    <a:pt x="5818" y="980"/>
                    <a:pt x="5781" y="834"/>
                  </a:cubicBezTo>
                  <a:cubicBezTo>
                    <a:pt x="5842" y="812"/>
                    <a:pt x="5905" y="793"/>
                    <a:pt x="5971" y="781"/>
                  </a:cubicBezTo>
                  <a:cubicBezTo>
                    <a:pt x="6025" y="771"/>
                    <a:pt x="6078" y="765"/>
                    <a:pt x="6130" y="765"/>
                  </a:cubicBezTo>
                  <a:close/>
                  <a:moveTo>
                    <a:pt x="7646" y="1076"/>
                  </a:moveTo>
                  <a:cubicBezTo>
                    <a:pt x="7954" y="1076"/>
                    <a:pt x="8168" y="1240"/>
                    <a:pt x="8301" y="1476"/>
                  </a:cubicBezTo>
                  <a:cubicBezTo>
                    <a:pt x="8166" y="1591"/>
                    <a:pt x="8059" y="1734"/>
                    <a:pt x="7988" y="1892"/>
                  </a:cubicBezTo>
                  <a:cubicBezTo>
                    <a:pt x="7730" y="1821"/>
                    <a:pt x="7472" y="1752"/>
                    <a:pt x="7214" y="1682"/>
                  </a:cubicBezTo>
                  <a:cubicBezTo>
                    <a:pt x="7271" y="1508"/>
                    <a:pt x="7266" y="1336"/>
                    <a:pt x="7215" y="1177"/>
                  </a:cubicBezTo>
                  <a:cubicBezTo>
                    <a:pt x="7288" y="1141"/>
                    <a:pt x="7367" y="1112"/>
                    <a:pt x="7457" y="1095"/>
                  </a:cubicBezTo>
                  <a:cubicBezTo>
                    <a:pt x="7523" y="1082"/>
                    <a:pt x="7586" y="1076"/>
                    <a:pt x="7646" y="1076"/>
                  </a:cubicBezTo>
                  <a:close/>
                  <a:moveTo>
                    <a:pt x="8441" y="1893"/>
                  </a:moveTo>
                  <a:cubicBezTo>
                    <a:pt x="8448" y="1935"/>
                    <a:pt x="8454" y="1979"/>
                    <a:pt x="8458" y="2022"/>
                  </a:cubicBezTo>
                  <a:lnTo>
                    <a:pt x="8355" y="1995"/>
                  </a:lnTo>
                  <a:cubicBezTo>
                    <a:pt x="8380" y="1958"/>
                    <a:pt x="8411" y="1924"/>
                    <a:pt x="8441" y="1893"/>
                  </a:cubicBezTo>
                  <a:close/>
                  <a:moveTo>
                    <a:pt x="9052" y="1644"/>
                  </a:moveTo>
                  <a:cubicBezTo>
                    <a:pt x="9267" y="1644"/>
                    <a:pt x="9473" y="1731"/>
                    <a:pt x="9624" y="1888"/>
                  </a:cubicBezTo>
                  <a:cubicBezTo>
                    <a:pt x="9658" y="1923"/>
                    <a:pt x="9685" y="1961"/>
                    <a:pt x="9709" y="1998"/>
                  </a:cubicBezTo>
                  <a:cubicBezTo>
                    <a:pt x="9598" y="2081"/>
                    <a:pt x="9500" y="2179"/>
                    <a:pt x="9422" y="2289"/>
                  </a:cubicBezTo>
                  <a:cubicBezTo>
                    <a:pt x="9208" y="2230"/>
                    <a:pt x="8995" y="2171"/>
                    <a:pt x="8783" y="2113"/>
                  </a:cubicBezTo>
                  <a:cubicBezTo>
                    <a:pt x="8829" y="1963"/>
                    <a:pt x="8833" y="1817"/>
                    <a:pt x="8808" y="1678"/>
                  </a:cubicBezTo>
                  <a:cubicBezTo>
                    <a:pt x="8865" y="1664"/>
                    <a:pt x="8924" y="1652"/>
                    <a:pt x="8987" y="1647"/>
                  </a:cubicBezTo>
                  <a:cubicBezTo>
                    <a:pt x="9008" y="1645"/>
                    <a:pt x="9030" y="1644"/>
                    <a:pt x="9052" y="1644"/>
                  </a:cubicBezTo>
                  <a:close/>
                  <a:moveTo>
                    <a:pt x="10430" y="2162"/>
                  </a:moveTo>
                  <a:cubicBezTo>
                    <a:pt x="11012" y="2162"/>
                    <a:pt x="11695" y="3039"/>
                    <a:pt x="11126" y="3497"/>
                  </a:cubicBezTo>
                  <a:cubicBezTo>
                    <a:pt x="11110" y="3510"/>
                    <a:pt x="11098" y="3525"/>
                    <a:pt x="11088" y="3540"/>
                  </a:cubicBezTo>
                  <a:cubicBezTo>
                    <a:pt x="11044" y="3496"/>
                    <a:pt x="10999" y="3451"/>
                    <a:pt x="10961" y="3406"/>
                  </a:cubicBezTo>
                  <a:cubicBezTo>
                    <a:pt x="10837" y="3254"/>
                    <a:pt x="10717" y="3092"/>
                    <a:pt x="10611" y="2924"/>
                  </a:cubicBezTo>
                  <a:cubicBezTo>
                    <a:pt x="10641" y="2723"/>
                    <a:pt x="10471" y="2592"/>
                    <a:pt x="10249" y="2502"/>
                  </a:cubicBezTo>
                  <a:cubicBezTo>
                    <a:pt x="10255" y="2491"/>
                    <a:pt x="10262" y="2480"/>
                    <a:pt x="10266" y="2468"/>
                  </a:cubicBezTo>
                  <a:cubicBezTo>
                    <a:pt x="10298" y="2368"/>
                    <a:pt x="10308" y="2269"/>
                    <a:pt x="10301" y="2174"/>
                  </a:cubicBezTo>
                  <a:cubicBezTo>
                    <a:pt x="10341" y="2170"/>
                    <a:pt x="10379" y="2164"/>
                    <a:pt x="10423" y="2162"/>
                  </a:cubicBezTo>
                  <a:cubicBezTo>
                    <a:pt x="10425" y="2162"/>
                    <a:pt x="10428" y="2162"/>
                    <a:pt x="10430" y="2162"/>
                  </a:cubicBezTo>
                  <a:close/>
                  <a:moveTo>
                    <a:pt x="3345" y="948"/>
                  </a:moveTo>
                  <a:cubicBezTo>
                    <a:pt x="3393" y="948"/>
                    <a:pt x="3443" y="949"/>
                    <a:pt x="3495" y="952"/>
                  </a:cubicBezTo>
                  <a:cubicBezTo>
                    <a:pt x="3445" y="1077"/>
                    <a:pt x="3384" y="1248"/>
                    <a:pt x="3382" y="1403"/>
                  </a:cubicBezTo>
                  <a:cubicBezTo>
                    <a:pt x="3285" y="1443"/>
                    <a:pt x="3196" y="1556"/>
                    <a:pt x="3208" y="1661"/>
                  </a:cubicBezTo>
                  <a:cubicBezTo>
                    <a:pt x="3210" y="1689"/>
                    <a:pt x="3214" y="1717"/>
                    <a:pt x="3219" y="1745"/>
                  </a:cubicBezTo>
                  <a:cubicBezTo>
                    <a:pt x="3237" y="1788"/>
                    <a:pt x="3245" y="1809"/>
                    <a:pt x="3246" y="1809"/>
                  </a:cubicBezTo>
                  <a:cubicBezTo>
                    <a:pt x="3246" y="1809"/>
                    <a:pt x="3245" y="1808"/>
                    <a:pt x="3243" y="1804"/>
                  </a:cubicBezTo>
                  <a:lnTo>
                    <a:pt x="3243" y="1804"/>
                  </a:lnTo>
                  <a:cubicBezTo>
                    <a:pt x="3264" y="1849"/>
                    <a:pt x="3296" y="1890"/>
                    <a:pt x="3337" y="1916"/>
                  </a:cubicBezTo>
                  <a:cubicBezTo>
                    <a:pt x="3346" y="1922"/>
                    <a:pt x="3354" y="1927"/>
                    <a:pt x="3362" y="1933"/>
                  </a:cubicBezTo>
                  <a:cubicBezTo>
                    <a:pt x="3417" y="1981"/>
                    <a:pt x="3492" y="2009"/>
                    <a:pt x="3566" y="2009"/>
                  </a:cubicBezTo>
                  <a:cubicBezTo>
                    <a:pt x="3616" y="2009"/>
                    <a:pt x="3665" y="1996"/>
                    <a:pt x="3707" y="1969"/>
                  </a:cubicBezTo>
                  <a:cubicBezTo>
                    <a:pt x="3825" y="1893"/>
                    <a:pt x="3864" y="1772"/>
                    <a:pt x="3842" y="1637"/>
                  </a:cubicBezTo>
                  <a:cubicBezTo>
                    <a:pt x="3826" y="1540"/>
                    <a:pt x="3767" y="1472"/>
                    <a:pt x="3691" y="1429"/>
                  </a:cubicBezTo>
                  <a:cubicBezTo>
                    <a:pt x="3691" y="1282"/>
                    <a:pt x="3785" y="1120"/>
                    <a:pt x="3867" y="995"/>
                  </a:cubicBezTo>
                  <a:cubicBezTo>
                    <a:pt x="4189" y="1044"/>
                    <a:pt x="4541" y="1130"/>
                    <a:pt x="4887" y="1229"/>
                  </a:cubicBezTo>
                  <a:cubicBezTo>
                    <a:pt x="4802" y="1422"/>
                    <a:pt x="4769" y="1637"/>
                    <a:pt x="4810" y="1858"/>
                  </a:cubicBezTo>
                  <a:cubicBezTo>
                    <a:pt x="4753" y="1904"/>
                    <a:pt x="4704" y="1968"/>
                    <a:pt x="4687" y="2037"/>
                  </a:cubicBezTo>
                  <a:cubicBezTo>
                    <a:pt x="4633" y="2156"/>
                    <a:pt x="4693" y="2317"/>
                    <a:pt x="4790" y="2392"/>
                  </a:cubicBezTo>
                  <a:cubicBezTo>
                    <a:pt x="4846" y="2435"/>
                    <a:pt x="4905" y="2454"/>
                    <a:pt x="4965" y="2454"/>
                  </a:cubicBezTo>
                  <a:cubicBezTo>
                    <a:pt x="4990" y="2454"/>
                    <a:pt x="5016" y="2451"/>
                    <a:pt x="5041" y="2444"/>
                  </a:cubicBezTo>
                  <a:cubicBezTo>
                    <a:pt x="5160" y="2443"/>
                    <a:pt x="5273" y="2342"/>
                    <a:pt x="5315" y="2241"/>
                  </a:cubicBezTo>
                  <a:cubicBezTo>
                    <a:pt x="5365" y="2124"/>
                    <a:pt x="5344" y="1969"/>
                    <a:pt x="5248" y="1880"/>
                  </a:cubicBezTo>
                  <a:cubicBezTo>
                    <a:pt x="5203" y="1839"/>
                    <a:pt x="5150" y="1810"/>
                    <a:pt x="5093" y="1795"/>
                  </a:cubicBezTo>
                  <a:cubicBezTo>
                    <a:pt x="5094" y="1625"/>
                    <a:pt x="5135" y="1466"/>
                    <a:pt x="5210" y="1324"/>
                  </a:cubicBezTo>
                  <a:cubicBezTo>
                    <a:pt x="5262" y="1340"/>
                    <a:pt x="5314" y="1357"/>
                    <a:pt x="5365" y="1373"/>
                  </a:cubicBezTo>
                  <a:cubicBezTo>
                    <a:pt x="5365" y="1392"/>
                    <a:pt x="5365" y="1411"/>
                    <a:pt x="5366" y="1431"/>
                  </a:cubicBezTo>
                  <a:cubicBezTo>
                    <a:pt x="5369" y="1554"/>
                    <a:pt x="5462" y="1619"/>
                    <a:pt x="5556" y="1619"/>
                  </a:cubicBezTo>
                  <a:cubicBezTo>
                    <a:pt x="5630" y="1619"/>
                    <a:pt x="5705" y="1579"/>
                    <a:pt x="5740" y="1496"/>
                  </a:cubicBezTo>
                  <a:cubicBezTo>
                    <a:pt x="6033" y="1592"/>
                    <a:pt x="6286" y="1683"/>
                    <a:pt x="6463" y="1743"/>
                  </a:cubicBezTo>
                  <a:cubicBezTo>
                    <a:pt x="6435" y="1910"/>
                    <a:pt x="6441" y="2084"/>
                    <a:pt x="6488" y="2255"/>
                  </a:cubicBezTo>
                  <a:cubicBezTo>
                    <a:pt x="6352" y="2298"/>
                    <a:pt x="6239" y="2426"/>
                    <a:pt x="6246" y="2573"/>
                  </a:cubicBezTo>
                  <a:cubicBezTo>
                    <a:pt x="6254" y="2754"/>
                    <a:pt x="6393" y="2908"/>
                    <a:pt x="6580" y="2908"/>
                  </a:cubicBezTo>
                  <a:cubicBezTo>
                    <a:pt x="6755" y="2908"/>
                    <a:pt x="6923" y="2754"/>
                    <a:pt x="6914" y="2573"/>
                  </a:cubicBezTo>
                  <a:cubicBezTo>
                    <a:pt x="6909" y="2456"/>
                    <a:pt x="6848" y="2350"/>
                    <a:pt x="6754" y="2290"/>
                  </a:cubicBezTo>
                  <a:cubicBezTo>
                    <a:pt x="6724" y="2137"/>
                    <a:pt x="6722" y="1980"/>
                    <a:pt x="6749" y="1831"/>
                  </a:cubicBezTo>
                  <a:lnTo>
                    <a:pt x="6749" y="1831"/>
                  </a:lnTo>
                  <a:cubicBezTo>
                    <a:pt x="6952" y="1887"/>
                    <a:pt x="7395" y="2003"/>
                    <a:pt x="7906" y="2141"/>
                  </a:cubicBezTo>
                  <a:cubicBezTo>
                    <a:pt x="7872" y="2299"/>
                    <a:pt x="7872" y="2463"/>
                    <a:pt x="7906" y="2626"/>
                  </a:cubicBezTo>
                  <a:cubicBezTo>
                    <a:pt x="7905" y="2627"/>
                    <a:pt x="7902" y="2627"/>
                    <a:pt x="7900" y="2629"/>
                  </a:cubicBezTo>
                  <a:cubicBezTo>
                    <a:pt x="7740" y="2696"/>
                    <a:pt x="7678" y="2854"/>
                    <a:pt x="7708" y="3019"/>
                  </a:cubicBezTo>
                  <a:cubicBezTo>
                    <a:pt x="7709" y="3023"/>
                    <a:pt x="7710" y="3027"/>
                    <a:pt x="7710" y="3032"/>
                  </a:cubicBezTo>
                  <a:cubicBezTo>
                    <a:pt x="7738" y="3184"/>
                    <a:pt x="7890" y="3271"/>
                    <a:pt x="8035" y="3271"/>
                  </a:cubicBezTo>
                  <a:cubicBezTo>
                    <a:pt x="8078" y="3271"/>
                    <a:pt x="8121" y="3263"/>
                    <a:pt x="8159" y="3247"/>
                  </a:cubicBezTo>
                  <a:cubicBezTo>
                    <a:pt x="8355" y="3164"/>
                    <a:pt x="8400" y="2957"/>
                    <a:pt x="8318" y="2776"/>
                  </a:cubicBezTo>
                  <a:cubicBezTo>
                    <a:pt x="8316" y="2771"/>
                    <a:pt x="8314" y="2767"/>
                    <a:pt x="8313" y="2764"/>
                  </a:cubicBezTo>
                  <a:cubicBezTo>
                    <a:pt x="8286" y="2706"/>
                    <a:pt x="8239" y="2665"/>
                    <a:pt x="8184" y="2638"/>
                  </a:cubicBezTo>
                  <a:cubicBezTo>
                    <a:pt x="8174" y="2496"/>
                    <a:pt x="8192" y="2358"/>
                    <a:pt x="8234" y="2231"/>
                  </a:cubicBezTo>
                  <a:cubicBezTo>
                    <a:pt x="8591" y="2329"/>
                    <a:pt x="8960" y="2433"/>
                    <a:pt x="9287" y="2531"/>
                  </a:cubicBezTo>
                  <a:cubicBezTo>
                    <a:pt x="9209" y="2726"/>
                    <a:pt x="9186" y="2939"/>
                    <a:pt x="9243" y="3150"/>
                  </a:cubicBezTo>
                  <a:cubicBezTo>
                    <a:pt x="9222" y="3162"/>
                    <a:pt x="9203" y="3177"/>
                    <a:pt x="9186" y="3195"/>
                  </a:cubicBezTo>
                  <a:cubicBezTo>
                    <a:pt x="9073" y="3318"/>
                    <a:pt x="9070" y="3490"/>
                    <a:pt x="9173" y="3617"/>
                  </a:cubicBezTo>
                  <a:lnTo>
                    <a:pt x="9173" y="3617"/>
                  </a:lnTo>
                  <a:lnTo>
                    <a:pt x="9157" y="3598"/>
                  </a:lnTo>
                  <a:lnTo>
                    <a:pt x="9157" y="3598"/>
                  </a:lnTo>
                  <a:cubicBezTo>
                    <a:pt x="9204" y="3697"/>
                    <a:pt x="9318" y="3752"/>
                    <a:pt x="9429" y="3752"/>
                  </a:cubicBezTo>
                  <a:cubicBezTo>
                    <a:pt x="9483" y="3752"/>
                    <a:pt x="9537" y="3738"/>
                    <a:pt x="9581" y="3709"/>
                  </a:cubicBezTo>
                  <a:cubicBezTo>
                    <a:pt x="9726" y="3616"/>
                    <a:pt x="9775" y="3439"/>
                    <a:pt x="9692" y="3286"/>
                  </a:cubicBezTo>
                  <a:cubicBezTo>
                    <a:pt x="9679" y="3261"/>
                    <a:pt x="9661" y="3237"/>
                    <a:pt x="9641" y="3216"/>
                  </a:cubicBezTo>
                  <a:cubicBezTo>
                    <a:pt x="9630" y="3025"/>
                    <a:pt x="9651" y="2831"/>
                    <a:pt x="9713" y="2662"/>
                  </a:cubicBezTo>
                  <a:cubicBezTo>
                    <a:pt x="10098" y="2787"/>
                    <a:pt x="10356" y="2889"/>
                    <a:pt x="10344" y="2938"/>
                  </a:cubicBezTo>
                  <a:cubicBezTo>
                    <a:pt x="10331" y="2991"/>
                    <a:pt x="10349" y="3032"/>
                    <a:pt x="10378" y="3060"/>
                  </a:cubicBezTo>
                  <a:cubicBezTo>
                    <a:pt x="9812" y="4922"/>
                    <a:pt x="9303" y="6804"/>
                    <a:pt x="8761" y="8673"/>
                  </a:cubicBezTo>
                  <a:cubicBezTo>
                    <a:pt x="8495" y="9587"/>
                    <a:pt x="8233" y="10503"/>
                    <a:pt x="7967" y="11417"/>
                  </a:cubicBezTo>
                  <a:cubicBezTo>
                    <a:pt x="7804" y="11977"/>
                    <a:pt x="7473" y="14168"/>
                    <a:pt x="6744" y="14319"/>
                  </a:cubicBezTo>
                  <a:cubicBezTo>
                    <a:pt x="6730" y="14290"/>
                    <a:pt x="6703" y="14266"/>
                    <a:pt x="6662" y="14254"/>
                  </a:cubicBezTo>
                  <a:cubicBezTo>
                    <a:pt x="5580" y="13959"/>
                    <a:pt x="4503" y="13646"/>
                    <a:pt x="3430" y="13317"/>
                  </a:cubicBezTo>
                  <a:cubicBezTo>
                    <a:pt x="2646" y="13074"/>
                    <a:pt x="587" y="12737"/>
                    <a:pt x="308" y="11795"/>
                  </a:cubicBezTo>
                  <a:lnTo>
                    <a:pt x="308" y="11795"/>
                  </a:lnTo>
                  <a:cubicBezTo>
                    <a:pt x="813" y="11887"/>
                    <a:pt x="1319" y="11983"/>
                    <a:pt x="1826" y="12058"/>
                  </a:cubicBezTo>
                  <a:cubicBezTo>
                    <a:pt x="1828" y="12059"/>
                    <a:pt x="1830" y="12059"/>
                    <a:pt x="1832" y="12059"/>
                  </a:cubicBezTo>
                  <a:cubicBezTo>
                    <a:pt x="1870" y="12059"/>
                    <a:pt x="1885" y="12001"/>
                    <a:pt x="1844" y="11994"/>
                  </a:cubicBezTo>
                  <a:cubicBezTo>
                    <a:pt x="1330" y="11894"/>
                    <a:pt x="811" y="11817"/>
                    <a:pt x="294" y="11735"/>
                  </a:cubicBezTo>
                  <a:cubicBezTo>
                    <a:pt x="291" y="11724"/>
                    <a:pt x="288" y="11714"/>
                    <a:pt x="286" y="11704"/>
                  </a:cubicBezTo>
                  <a:cubicBezTo>
                    <a:pt x="291" y="11697"/>
                    <a:pt x="296" y="11691"/>
                    <a:pt x="300" y="11683"/>
                  </a:cubicBezTo>
                  <a:cubicBezTo>
                    <a:pt x="366" y="11514"/>
                    <a:pt x="428" y="11342"/>
                    <a:pt x="489" y="11171"/>
                  </a:cubicBezTo>
                  <a:cubicBezTo>
                    <a:pt x="740" y="11192"/>
                    <a:pt x="989" y="11235"/>
                    <a:pt x="1237" y="11293"/>
                  </a:cubicBezTo>
                  <a:cubicBezTo>
                    <a:pt x="1239" y="11293"/>
                    <a:pt x="1241" y="11293"/>
                    <a:pt x="1243" y="11293"/>
                  </a:cubicBezTo>
                  <a:cubicBezTo>
                    <a:pt x="1268" y="11293"/>
                    <a:pt x="1277" y="11255"/>
                    <a:pt x="1249" y="11247"/>
                  </a:cubicBezTo>
                  <a:cubicBezTo>
                    <a:pt x="1004" y="11180"/>
                    <a:pt x="756" y="11143"/>
                    <a:pt x="505" y="11128"/>
                  </a:cubicBezTo>
                  <a:cubicBezTo>
                    <a:pt x="577" y="10922"/>
                    <a:pt x="645" y="10713"/>
                    <a:pt x="710" y="10503"/>
                  </a:cubicBezTo>
                  <a:cubicBezTo>
                    <a:pt x="916" y="10515"/>
                    <a:pt x="1122" y="10526"/>
                    <a:pt x="1329" y="10531"/>
                  </a:cubicBezTo>
                  <a:cubicBezTo>
                    <a:pt x="1329" y="10531"/>
                    <a:pt x="1329" y="10531"/>
                    <a:pt x="1330" y="10531"/>
                  </a:cubicBezTo>
                  <a:cubicBezTo>
                    <a:pt x="1364" y="10531"/>
                    <a:pt x="1362" y="10480"/>
                    <a:pt x="1329" y="10477"/>
                  </a:cubicBezTo>
                  <a:cubicBezTo>
                    <a:pt x="1128" y="10462"/>
                    <a:pt x="928" y="10452"/>
                    <a:pt x="728" y="10442"/>
                  </a:cubicBezTo>
                  <a:cubicBezTo>
                    <a:pt x="795" y="10227"/>
                    <a:pt x="856" y="10009"/>
                    <a:pt x="917" y="9790"/>
                  </a:cubicBezTo>
                  <a:cubicBezTo>
                    <a:pt x="1096" y="9805"/>
                    <a:pt x="1274" y="9819"/>
                    <a:pt x="1454" y="9820"/>
                  </a:cubicBezTo>
                  <a:cubicBezTo>
                    <a:pt x="1488" y="9820"/>
                    <a:pt x="1486" y="9773"/>
                    <a:pt x="1454" y="9770"/>
                  </a:cubicBezTo>
                  <a:cubicBezTo>
                    <a:pt x="1282" y="9747"/>
                    <a:pt x="1106" y="9738"/>
                    <a:pt x="933" y="9730"/>
                  </a:cubicBezTo>
                  <a:cubicBezTo>
                    <a:pt x="1005" y="9464"/>
                    <a:pt x="1073" y="9197"/>
                    <a:pt x="1138" y="8929"/>
                  </a:cubicBezTo>
                  <a:cubicBezTo>
                    <a:pt x="1399" y="8958"/>
                    <a:pt x="1658" y="8987"/>
                    <a:pt x="1920" y="9010"/>
                  </a:cubicBezTo>
                  <a:cubicBezTo>
                    <a:pt x="1922" y="9010"/>
                    <a:pt x="1923" y="9010"/>
                    <a:pt x="1924" y="9010"/>
                  </a:cubicBezTo>
                  <a:cubicBezTo>
                    <a:pt x="1955" y="9010"/>
                    <a:pt x="1953" y="8959"/>
                    <a:pt x="1920" y="8956"/>
                  </a:cubicBezTo>
                  <a:cubicBezTo>
                    <a:pt x="1663" y="8927"/>
                    <a:pt x="1407" y="8905"/>
                    <a:pt x="1150" y="8882"/>
                  </a:cubicBezTo>
                  <a:cubicBezTo>
                    <a:pt x="1213" y="8628"/>
                    <a:pt x="1272" y="8372"/>
                    <a:pt x="1330" y="8118"/>
                  </a:cubicBezTo>
                  <a:cubicBezTo>
                    <a:pt x="1935" y="8209"/>
                    <a:pt x="2539" y="8299"/>
                    <a:pt x="3145" y="8372"/>
                  </a:cubicBezTo>
                  <a:cubicBezTo>
                    <a:pt x="3146" y="8373"/>
                    <a:pt x="3148" y="8373"/>
                    <a:pt x="3149" y="8373"/>
                  </a:cubicBezTo>
                  <a:cubicBezTo>
                    <a:pt x="3176" y="8373"/>
                    <a:pt x="3181" y="8325"/>
                    <a:pt x="3152" y="8320"/>
                  </a:cubicBezTo>
                  <a:cubicBezTo>
                    <a:pt x="2550" y="8226"/>
                    <a:pt x="1946" y="8145"/>
                    <a:pt x="1341" y="8069"/>
                  </a:cubicBezTo>
                  <a:cubicBezTo>
                    <a:pt x="1395" y="7834"/>
                    <a:pt x="1447" y="7599"/>
                    <a:pt x="1499" y="7365"/>
                  </a:cubicBezTo>
                  <a:cubicBezTo>
                    <a:pt x="1890" y="7406"/>
                    <a:pt x="2289" y="7412"/>
                    <a:pt x="2681" y="7418"/>
                  </a:cubicBezTo>
                  <a:cubicBezTo>
                    <a:pt x="2682" y="7418"/>
                    <a:pt x="2682" y="7418"/>
                    <a:pt x="2682" y="7418"/>
                  </a:cubicBezTo>
                  <a:cubicBezTo>
                    <a:pt x="2715" y="7418"/>
                    <a:pt x="2715" y="7369"/>
                    <a:pt x="2681" y="7366"/>
                  </a:cubicBezTo>
                  <a:cubicBezTo>
                    <a:pt x="2353" y="7346"/>
                    <a:pt x="2020" y="7326"/>
                    <a:pt x="1689" y="7326"/>
                  </a:cubicBezTo>
                  <a:cubicBezTo>
                    <a:pt x="1628" y="7326"/>
                    <a:pt x="1568" y="7326"/>
                    <a:pt x="1507" y="7328"/>
                  </a:cubicBezTo>
                  <a:cubicBezTo>
                    <a:pt x="1563" y="7077"/>
                    <a:pt x="1619" y="6829"/>
                    <a:pt x="1674" y="6581"/>
                  </a:cubicBezTo>
                  <a:cubicBezTo>
                    <a:pt x="2249" y="6625"/>
                    <a:pt x="2820" y="6691"/>
                    <a:pt x="3389" y="6781"/>
                  </a:cubicBezTo>
                  <a:cubicBezTo>
                    <a:pt x="3391" y="6781"/>
                    <a:pt x="3393" y="6781"/>
                    <a:pt x="3395" y="6781"/>
                  </a:cubicBezTo>
                  <a:cubicBezTo>
                    <a:pt x="3429" y="6781"/>
                    <a:pt x="3443" y="6728"/>
                    <a:pt x="3406" y="6721"/>
                  </a:cubicBezTo>
                  <a:cubicBezTo>
                    <a:pt x="2836" y="6620"/>
                    <a:pt x="2263" y="6557"/>
                    <a:pt x="1685" y="6532"/>
                  </a:cubicBezTo>
                  <a:cubicBezTo>
                    <a:pt x="1703" y="6453"/>
                    <a:pt x="1721" y="6374"/>
                    <a:pt x="1738" y="6295"/>
                  </a:cubicBezTo>
                  <a:cubicBezTo>
                    <a:pt x="1778" y="6120"/>
                    <a:pt x="1819" y="5945"/>
                    <a:pt x="1859" y="5769"/>
                  </a:cubicBezTo>
                  <a:cubicBezTo>
                    <a:pt x="2133" y="5818"/>
                    <a:pt x="2410" y="5847"/>
                    <a:pt x="2689" y="5847"/>
                  </a:cubicBezTo>
                  <a:cubicBezTo>
                    <a:pt x="2742" y="5847"/>
                    <a:pt x="2796" y="5846"/>
                    <a:pt x="2849" y="5843"/>
                  </a:cubicBezTo>
                  <a:cubicBezTo>
                    <a:pt x="2883" y="5842"/>
                    <a:pt x="2884" y="5790"/>
                    <a:pt x="2849" y="5790"/>
                  </a:cubicBezTo>
                  <a:cubicBezTo>
                    <a:pt x="2519" y="5790"/>
                    <a:pt x="2195" y="5770"/>
                    <a:pt x="1868" y="5724"/>
                  </a:cubicBezTo>
                  <a:cubicBezTo>
                    <a:pt x="1940" y="5411"/>
                    <a:pt x="2010" y="5098"/>
                    <a:pt x="2079" y="4784"/>
                  </a:cubicBezTo>
                  <a:cubicBezTo>
                    <a:pt x="2082" y="4786"/>
                    <a:pt x="2083" y="4789"/>
                    <a:pt x="2088" y="4789"/>
                  </a:cubicBezTo>
                  <a:cubicBezTo>
                    <a:pt x="2835" y="4858"/>
                    <a:pt x="3580" y="4922"/>
                    <a:pt x="4326" y="4975"/>
                  </a:cubicBezTo>
                  <a:cubicBezTo>
                    <a:pt x="4327" y="4975"/>
                    <a:pt x="4328" y="4975"/>
                    <a:pt x="4329" y="4975"/>
                  </a:cubicBezTo>
                  <a:cubicBezTo>
                    <a:pt x="4370" y="4975"/>
                    <a:pt x="4368" y="4912"/>
                    <a:pt x="4326" y="4909"/>
                  </a:cubicBezTo>
                  <a:cubicBezTo>
                    <a:pt x="3582" y="4841"/>
                    <a:pt x="2836" y="4783"/>
                    <a:pt x="2090" y="4730"/>
                  </a:cubicBezTo>
                  <a:cubicBezTo>
                    <a:pt x="2160" y="4412"/>
                    <a:pt x="2226" y="4094"/>
                    <a:pt x="2290" y="3773"/>
                  </a:cubicBezTo>
                  <a:cubicBezTo>
                    <a:pt x="2329" y="3773"/>
                    <a:pt x="2368" y="3773"/>
                    <a:pt x="2406" y="3773"/>
                  </a:cubicBezTo>
                  <a:cubicBezTo>
                    <a:pt x="2681" y="3773"/>
                    <a:pt x="2955" y="3788"/>
                    <a:pt x="3230" y="3821"/>
                  </a:cubicBezTo>
                  <a:cubicBezTo>
                    <a:pt x="3231" y="3821"/>
                    <a:pt x="3233" y="3821"/>
                    <a:pt x="3234" y="3821"/>
                  </a:cubicBezTo>
                  <a:cubicBezTo>
                    <a:pt x="3269" y="3821"/>
                    <a:pt x="3267" y="3764"/>
                    <a:pt x="3230" y="3759"/>
                  </a:cubicBezTo>
                  <a:cubicBezTo>
                    <a:pt x="2980" y="3729"/>
                    <a:pt x="2730" y="3714"/>
                    <a:pt x="2480" y="3714"/>
                  </a:cubicBezTo>
                  <a:cubicBezTo>
                    <a:pt x="2420" y="3714"/>
                    <a:pt x="2361" y="3715"/>
                    <a:pt x="2301" y="3717"/>
                  </a:cubicBezTo>
                  <a:cubicBezTo>
                    <a:pt x="2350" y="3468"/>
                    <a:pt x="2396" y="3218"/>
                    <a:pt x="2440" y="2968"/>
                  </a:cubicBezTo>
                  <a:cubicBezTo>
                    <a:pt x="2844" y="2968"/>
                    <a:pt x="3245" y="2997"/>
                    <a:pt x="3645" y="3054"/>
                  </a:cubicBezTo>
                  <a:cubicBezTo>
                    <a:pt x="3646" y="3054"/>
                    <a:pt x="3647" y="3054"/>
                    <a:pt x="3648" y="3054"/>
                  </a:cubicBezTo>
                  <a:cubicBezTo>
                    <a:pt x="3677" y="3054"/>
                    <a:pt x="3689" y="3010"/>
                    <a:pt x="3658" y="3005"/>
                  </a:cubicBezTo>
                  <a:cubicBezTo>
                    <a:pt x="3288" y="2948"/>
                    <a:pt x="2919" y="2921"/>
                    <a:pt x="2545" y="2921"/>
                  </a:cubicBezTo>
                  <a:cubicBezTo>
                    <a:pt x="2513" y="2921"/>
                    <a:pt x="2480" y="2922"/>
                    <a:pt x="2448" y="2922"/>
                  </a:cubicBezTo>
                  <a:cubicBezTo>
                    <a:pt x="2500" y="2626"/>
                    <a:pt x="2547" y="2330"/>
                    <a:pt x="2590" y="2034"/>
                  </a:cubicBezTo>
                  <a:cubicBezTo>
                    <a:pt x="2829" y="2108"/>
                    <a:pt x="3068" y="2181"/>
                    <a:pt x="3307" y="2251"/>
                  </a:cubicBezTo>
                  <a:cubicBezTo>
                    <a:pt x="3310" y="2251"/>
                    <a:pt x="3313" y="2252"/>
                    <a:pt x="3316" y="2252"/>
                  </a:cubicBezTo>
                  <a:cubicBezTo>
                    <a:pt x="3350" y="2252"/>
                    <a:pt x="3361" y="2199"/>
                    <a:pt x="3325" y="2188"/>
                  </a:cubicBezTo>
                  <a:cubicBezTo>
                    <a:pt x="3083" y="2113"/>
                    <a:pt x="2841" y="2042"/>
                    <a:pt x="2598" y="1970"/>
                  </a:cubicBezTo>
                  <a:cubicBezTo>
                    <a:pt x="2634" y="1711"/>
                    <a:pt x="2667" y="1450"/>
                    <a:pt x="2693" y="1190"/>
                  </a:cubicBezTo>
                  <a:cubicBezTo>
                    <a:pt x="2792" y="1015"/>
                    <a:pt x="3030" y="948"/>
                    <a:pt x="3345" y="948"/>
                  </a:cubicBezTo>
                  <a:close/>
                  <a:moveTo>
                    <a:pt x="10632" y="3290"/>
                  </a:moveTo>
                  <a:cubicBezTo>
                    <a:pt x="10675" y="3379"/>
                    <a:pt x="10721" y="3464"/>
                    <a:pt x="10777" y="3549"/>
                  </a:cubicBezTo>
                  <a:cubicBezTo>
                    <a:pt x="10866" y="3682"/>
                    <a:pt x="10970" y="3842"/>
                    <a:pt x="11101" y="3950"/>
                  </a:cubicBezTo>
                  <a:cubicBezTo>
                    <a:pt x="10687" y="5817"/>
                    <a:pt x="10091" y="7639"/>
                    <a:pt x="9542" y="9469"/>
                  </a:cubicBezTo>
                  <a:lnTo>
                    <a:pt x="8691" y="12312"/>
                  </a:lnTo>
                  <a:cubicBezTo>
                    <a:pt x="8453" y="13108"/>
                    <a:pt x="8324" y="14160"/>
                    <a:pt x="7865" y="14884"/>
                  </a:cubicBezTo>
                  <a:cubicBezTo>
                    <a:pt x="7638" y="15040"/>
                    <a:pt x="7390" y="15095"/>
                    <a:pt x="7134" y="15095"/>
                  </a:cubicBezTo>
                  <a:cubicBezTo>
                    <a:pt x="6714" y="15095"/>
                    <a:pt x="6273" y="14946"/>
                    <a:pt x="5877" y="14852"/>
                  </a:cubicBezTo>
                  <a:cubicBezTo>
                    <a:pt x="5330" y="14721"/>
                    <a:pt x="4785" y="14579"/>
                    <a:pt x="4244" y="14427"/>
                  </a:cubicBezTo>
                  <a:cubicBezTo>
                    <a:pt x="3240" y="14144"/>
                    <a:pt x="2248" y="13719"/>
                    <a:pt x="1230" y="13489"/>
                  </a:cubicBezTo>
                  <a:cubicBezTo>
                    <a:pt x="1227" y="13474"/>
                    <a:pt x="1221" y="13458"/>
                    <a:pt x="1209" y="13444"/>
                  </a:cubicBezTo>
                  <a:cubicBezTo>
                    <a:pt x="1082" y="13279"/>
                    <a:pt x="963" y="13109"/>
                    <a:pt x="846" y="12938"/>
                  </a:cubicBezTo>
                  <a:lnTo>
                    <a:pt x="846" y="12938"/>
                  </a:lnTo>
                  <a:cubicBezTo>
                    <a:pt x="1745" y="13341"/>
                    <a:pt x="2701" y="13685"/>
                    <a:pt x="3675" y="13846"/>
                  </a:cubicBezTo>
                  <a:cubicBezTo>
                    <a:pt x="3677" y="13846"/>
                    <a:pt x="3679" y="13846"/>
                    <a:pt x="3681" y="13846"/>
                  </a:cubicBezTo>
                  <a:cubicBezTo>
                    <a:pt x="3714" y="13846"/>
                    <a:pt x="3726" y="13800"/>
                    <a:pt x="3691" y="13789"/>
                  </a:cubicBezTo>
                  <a:cubicBezTo>
                    <a:pt x="2731" y="13474"/>
                    <a:pt x="1759" y="13204"/>
                    <a:pt x="803" y="12876"/>
                  </a:cubicBezTo>
                  <a:cubicBezTo>
                    <a:pt x="748" y="12796"/>
                    <a:pt x="693" y="12717"/>
                    <a:pt x="639" y="12637"/>
                  </a:cubicBezTo>
                  <a:lnTo>
                    <a:pt x="639" y="12637"/>
                  </a:lnTo>
                  <a:cubicBezTo>
                    <a:pt x="926" y="12791"/>
                    <a:pt x="1269" y="12903"/>
                    <a:pt x="1547" y="12993"/>
                  </a:cubicBezTo>
                  <a:cubicBezTo>
                    <a:pt x="3219" y="13538"/>
                    <a:pt x="4895" y="14053"/>
                    <a:pt x="6589" y="14516"/>
                  </a:cubicBezTo>
                  <a:cubicBezTo>
                    <a:pt x="6602" y="14519"/>
                    <a:pt x="6614" y="14521"/>
                    <a:pt x="6626" y="14521"/>
                  </a:cubicBezTo>
                  <a:cubicBezTo>
                    <a:pt x="6658" y="14521"/>
                    <a:pt x="6684" y="14509"/>
                    <a:pt x="6705" y="14491"/>
                  </a:cubicBezTo>
                  <a:cubicBezTo>
                    <a:pt x="6770" y="14516"/>
                    <a:pt x="6830" y="14528"/>
                    <a:pt x="6888" y="14528"/>
                  </a:cubicBezTo>
                  <a:cubicBezTo>
                    <a:pt x="7186" y="14528"/>
                    <a:pt x="7391" y="14213"/>
                    <a:pt x="7510" y="13890"/>
                  </a:cubicBezTo>
                  <a:cubicBezTo>
                    <a:pt x="7932" y="12735"/>
                    <a:pt x="8231" y="11517"/>
                    <a:pt x="8582" y="10339"/>
                  </a:cubicBezTo>
                  <a:cubicBezTo>
                    <a:pt x="9280" y="7996"/>
                    <a:pt x="9998" y="5653"/>
                    <a:pt x="10632" y="3290"/>
                  </a:cubicBezTo>
                  <a:close/>
                  <a:moveTo>
                    <a:pt x="4734" y="1"/>
                  </a:moveTo>
                  <a:cubicBezTo>
                    <a:pt x="4627" y="1"/>
                    <a:pt x="4516" y="17"/>
                    <a:pt x="4402" y="51"/>
                  </a:cubicBezTo>
                  <a:cubicBezTo>
                    <a:pt x="4070" y="153"/>
                    <a:pt x="3811" y="393"/>
                    <a:pt x="3633" y="684"/>
                  </a:cubicBezTo>
                  <a:cubicBezTo>
                    <a:pt x="3510" y="657"/>
                    <a:pt x="3389" y="639"/>
                    <a:pt x="3269" y="639"/>
                  </a:cubicBezTo>
                  <a:cubicBezTo>
                    <a:pt x="3258" y="639"/>
                    <a:pt x="3247" y="639"/>
                    <a:pt x="3236" y="639"/>
                  </a:cubicBezTo>
                  <a:cubicBezTo>
                    <a:pt x="2937" y="648"/>
                    <a:pt x="2691" y="766"/>
                    <a:pt x="2614" y="1003"/>
                  </a:cubicBezTo>
                  <a:cubicBezTo>
                    <a:pt x="2587" y="1008"/>
                    <a:pt x="2564" y="1025"/>
                    <a:pt x="2557" y="1055"/>
                  </a:cubicBezTo>
                  <a:cubicBezTo>
                    <a:pt x="2128" y="2811"/>
                    <a:pt x="1843" y="4602"/>
                    <a:pt x="1434" y="6363"/>
                  </a:cubicBezTo>
                  <a:cubicBezTo>
                    <a:pt x="1024" y="8120"/>
                    <a:pt x="419" y="9853"/>
                    <a:pt x="69" y="11619"/>
                  </a:cubicBezTo>
                  <a:cubicBezTo>
                    <a:pt x="64" y="11645"/>
                    <a:pt x="68" y="11667"/>
                    <a:pt x="74" y="11688"/>
                  </a:cubicBezTo>
                  <a:cubicBezTo>
                    <a:pt x="0" y="11962"/>
                    <a:pt x="85" y="12179"/>
                    <a:pt x="253" y="12355"/>
                  </a:cubicBezTo>
                  <a:cubicBezTo>
                    <a:pt x="431" y="12756"/>
                    <a:pt x="692" y="13125"/>
                    <a:pt x="964" y="13469"/>
                  </a:cubicBezTo>
                  <a:cubicBezTo>
                    <a:pt x="952" y="13491"/>
                    <a:pt x="953" y="13517"/>
                    <a:pt x="981" y="13533"/>
                  </a:cubicBezTo>
                  <a:cubicBezTo>
                    <a:pt x="1000" y="13545"/>
                    <a:pt x="1021" y="13555"/>
                    <a:pt x="1041" y="13566"/>
                  </a:cubicBezTo>
                  <a:cubicBezTo>
                    <a:pt x="1047" y="13574"/>
                    <a:pt x="1054" y="13582"/>
                    <a:pt x="1062" y="13591"/>
                  </a:cubicBezTo>
                  <a:cubicBezTo>
                    <a:pt x="1081" y="13616"/>
                    <a:pt x="1105" y="13626"/>
                    <a:pt x="1128" y="13626"/>
                  </a:cubicBezTo>
                  <a:cubicBezTo>
                    <a:pt x="1135" y="13626"/>
                    <a:pt x="1142" y="13625"/>
                    <a:pt x="1149" y="13624"/>
                  </a:cubicBezTo>
                  <a:cubicBezTo>
                    <a:pt x="2399" y="14276"/>
                    <a:pt x="3919" y="14591"/>
                    <a:pt x="5272" y="14933"/>
                  </a:cubicBezTo>
                  <a:cubicBezTo>
                    <a:pt x="5717" y="15045"/>
                    <a:pt x="6497" y="15346"/>
                    <a:pt x="7142" y="15346"/>
                  </a:cubicBezTo>
                  <a:cubicBezTo>
                    <a:pt x="7520" y="15346"/>
                    <a:pt x="7852" y="15243"/>
                    <a:pt x="8044" y="14938"/>
                  </a:cubicBezTo>
                  <a:cubicBezTo>
                    <a:pt x="8046" y="14934"/>
                    <a:pt x="8046" y="14931"/>
                    <a:pt x="8047" y="14928"/>
                  </a:cubicBezTo>
                  <a:cubicBezTo>
                    <a:pt x="8459" y="14438"/>
                    <a:pt x="8579" y="13682"/>
                    <a:pt x="8756" y="13098"/>
                  </a:cubicBezTo>
                  <a:cubicBezTo>
                    <a:pt x="9074" y="12058"/>
                    <a:pt x="9388" y="11016"/>
                    <a:pt x="9703" y="9975"/>
                  </a:cubicBezTo>
                  <a:cubicBezTo>
                    <a:pt x="10304" y="7990"/>
                    <a:pt x="11030" y="5998"/>
                    <a:pt x="11419" y="3957"/>
                  </a:cubicBezTo>
                  <a:cubicBezTo>
                    <a:pt x="11430" y="3903"/>
                    <a:pt x="11413" y="3859"/>
                    <a:pt x="11385" y="3825"/>
                  </a:cubicBezTo>
                  <a:cubicBezTo>
                    <a:pt x="12267" y="3190"/>
                    <a:pt x="11471" y="1828"/>
                    <a:pt x="10559" y="1741"/>
                  </a:cubicBezTo>
                  <a:cubicBezTo>
                    <a:pt x="10527" y="1738"/>
                    <a:pt x="10494" y="1736"/>
                    <a:pt x="10461" y="1736"/>
                  </a:cubicBezTo>
                  <a:cubicBezTo>
                    <a:pt x="10357" y="1736"/>
                    <a:pt x="10253" y="1752"/>
                    <a:pt x="10152" y="1780"/>
                  </a:cubicBezTo>
                  <a:cubicBezTo>
                    <a:pt x="9912" y="1432"/>
                    <a:pt x="9426" y="1201"/>
                    <a:pt x="9017" y="1201"/>
                  </a:cubicBezTo>
                  <a:cubicBezTo>
                    <a:pt x="8948" y="1201"/>
                    <a:pt x="8881" y="1208"/>
                    <a:pt x="8818" y="1222"/>
                  </a:cubicBezTo>
                  <a:cubicBezTo>
                    <a:pt x="8752" y="1235"/>
                    <a:pt x="8692" y="1255"/>
                    <a:pt x="8633" y="1278"/>
                  </a:cubicBezTo>
                  <a:cubicBezTo>
                    <a:pt x="8405" y="962"/>
                    <a:pt x="8007" y="749"/>
                    <a:pt x="7614" y="749"/>
                  </a:cubicBezTo>
                  <a:cubicBezTo>
                    <a:pt x="7557" y="749"/>
                    <a:pt x="7500" y="753"/>
                    <a:pt x="7443" y="763"/>
                  </a:cubicBezTo>
                  <a:cubicBezTo>
                    <a:pt x="7307" y="784"/>
                    <a:pt x="7182" y="830"/>
                    <a:pt x="7070" y="891"/>
                  </a:cubicBezTo>
                  <a:cubicBezTo>
                    <a:pt x="6857" y="602"/>
                    <a:pt x="6492" y="403"/>
                    <a:pt x="6132" y="403"/>
                  </a:cubicBezTo>
                  <a:cubicBezTo>
                    <a:pt x="6094" y="403"/>
                    <a:pt x="6055" y="405"/>
                    <a:pt x="6017" y="410"/>
                  </a:cubicBezTo>
                  <a:cubicBezTo>
                    <a:pt x="5888" y="427"/>
                    <a:pt x="5763" y="462"/>
                    <a:pt x="5644" y="511"/>
                  </a:cubicBezTo>
                  <a:cubicBezTo>
                    <a:pt x="5453" y="207"/>
                    <a:pt x="5119" y="1"/>
                    <a:pt x="47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1" name="Google Shape;281;p23"/>
            <p:cNvSpPr/>
            <p:nvPr/>
          </p:nvSpPr>
          <p:spPr>
            <a:xfrm>
              <a:off x="7712662" y="1751432"/>
              <a:ext cx="160630" cy="113932"/>
            </a:xfrm>
            <a:custGeom>
              <a:avLst/>
              <a:gdLst/>
              <a:ahLst/>
              <a:cxnLst/>
              <a:rect l="l" t="t" r="r" b="b"/>
              <a:pathLst>
                <a:path w="5538" h="3928" extrusionOk="0">
                  <a:moveTo>
                    <a:pt x="752" y="0"/>
                  </a:moveTo>
                  <a:cubicBezTo>
                    <a:pt x="707" y="0"/>
                    <a:pt x="676" y="27"/>
                    <a:pt x="663" y="63"/>
                  </a:cubicBezTo>
                  <a:cubicBezTo>
                    <a:pt x="631" y="65"/>
                    <a:pt x="602" y="85"/>
                    <a:pt x="589" y="126"/>
                  </a:cubicBezTo>
                  <a:cubicBezTo>
                    <a:pt x="352" y="822"/>
                    <a:pt x="131" y="1574"/>
                    <a:pt x="13" y="2300"/>
                  </a:cubicBezTo>
                  <a:cubicBezTo>
                    <a:pt x="1" y="2377"/>
                    <a:pt x="55" y="2424"/>
                    <a:pt x="111" y="2424"/>
                  </a:cubicBezTo>
                  <a:cubicBezTo>
                    <a:pt x="149" y="2424"/>
                    <a:pt x="188" y="2403"/>
                    <a:pt x="207" y="2354"/>
                  </a:cubicBezTo>
                  <a:cubicBezTo>
                    <a:pt x="474" y="1680"/>
                    <a:pt x="648" y="920"/>
                    <a:pt x="759" y="204"/>
                  </a:cubicBezTo>
                  <a:cubicBezTo>
                    <a:pt x="2251" y="749"/>
                    <a:pt x="3818" y="1120"/>
                    <a:pt x="5352" y="1523"/>
                  </a:cubicBezTo>
                  <a:cubicBezTo>
                    <a:pt x="5193" y="2264"/>
                    <a:pt x="4891" y="2965"/>
                    <a:pt x="4652" y="3682"/>
                  </a:cubicBezTo>
                  <a:cubicBezTo>
                    <a:pt x="3178" y="3175"/>
                    <a:pt x="1637" y="2731"/>
                    <a:pt x="108" y="2435"/>
                  </a:cubicBezTo>
                  <a:cubicBezTo>
                    <a:pt x="103" y="2434"/>
                    <a:pt x="98" y="2433"/>
                    <a:pt x="94" y="2433"/>
                  </a:cubicBezTo>
                  <a:cubicBezTo>
                    <a:pt x="29" y="2433"/>
                    <a:pt x="7" y="2528"/>
                    <a:pt x="76" y="2551"/>
                  </a:cubicBezTo>
                  <a:cubicBezTo>
                    <a:pt x="1596" y="3045"/>
                    <a:pt x="3148" y="3484"/>
                    <a:pt x="4684" y="3923"/>
                  </a:cubicBezTo>
                  <a:cubicBezTo>
                    <a:pt x="4696" y="3926"/>
                    <a:pt x="4707" y="3928"/>
                    <a:pt x="4718" y="3928"/>
                  </a:cubicBezTo>
                  <a:cubicBezTo>
                    <a:pt x="4806" y="3928"/>
                    <a:pt x="4843" y="3819"/>
                    <a:pt x="4795" y="3754"/>
                  </a:cubicBezTo>
                  <a:cubicBezTo>
                    <a:pt x="5234" y="3087"/>
                    <a:pt x="5405" y="2335"/>
                    <a:pt x="5531" y="1557"/>
                  </a:cubicBezTo>
                  <a:cubicBezTo>
                    <a:pt x="5537" y="1519"/>
                    <a:pt x="5523" y="1490"/>
                    <a:pt x="5501" y="1470"/>
                  </a:cubicBezTo>
                  <a:cubicBezTo>
                    <a:pt x="5533" y="1409"/>
                    <a:pt x="5520" y="1321"/>
                    <a:pt x="5433" y="1295"/>
                  </a:cubicBezTo>
                  <a:cubicBezTo>
                    <a:pt x="3897" y="831"/>
                    <a:pt x="2349" y="320"/>
                    <a:pt x="775" y="2"/>
                  </a:cubicBezTo>
                  <a:cubicBezTo>
                    <a:pt x="767" y="1"/>
                    <a:pt x="759" y="0"/>
                    <a:pt x="7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2" name="Google Shape;282;p23"/>
            <p:cNvSpPr/>
            <p:nvPr/>
          </p:nvSpPr>
          <p:spPr>
            <a:xfrm>
              <a:off x="7740567" y="1804864"/>
              <a:ext cx="95775" cy="29875"/>
            </a:xfrm>
            <a:custGeom>
              <a:avLst/>
              <a:gdLst/>
              <a:ahLst/>
              <a:cxnLst/>
              <a:rect l="l" t="t" r="r" b="b"/>
              <a:pathLst>
                <a:path w="3302" h="1030" extrusionOk="0">
                  <a:moveTo>
                    <a:pt x="46" y="1"/>
                  </a:moveTo>
                  <a:cubicBezTo>
                    <a:pt x="10" y="1"/>
                    <a:pt x="0" y="54"/>
                    <a:pt x="38" y="69"/>
                  </a:cubicBezTo>
                  <a:cubicBezTo>
                    <a:pt x="1061" y="461"/>
                    <a:pt x="2132" y="762"/>
                    <a:pt x="3195" y="1028"/>
                  </a:cubicBezTo>
                  <a:cubicBezTo>
                    <a:pt x="3200" y="1029"/>
                    <a:pt x="3206" y="1030"/>
                    <a:pt x="3211" y="1030"/>
                  </a:cubicBezTo>
                  <a:cubicBezTo>
                    <a:pt x="3278" y="1030"/>
                    <a:pt x="3301" y="926"/>
                    <a:pt x="3228" y="906"/>
                  </a:cubicBezTo>
                  <a:cubicBezTo>
                    <a:pt x="2173" y="604"/>
                    <a:pt x="1119" y="279"/>
                    <a:pt x="57" y="2"/>
                  </a:cubicBezTo>
                  <a:cubicBezTo>
                    <a:pt x="53" y="1"/>
                    <a:pt x="49" y="1"/>
                    <a:pt x="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3" name="Google Shape;283;p23"/>
            <p:cNvSpPr/>
            <p:nvPr/>
          </p:nvSpPr>
          <p:spPr>
            <a:xfrm>
              <a:off x="7744541" y="1781919"/>
              <a:ext cx="100444" cy="34690"/>
            </a:xfrm>
            <a:custGeom>
              <a:avLst/>
              <a:gdLst/>
              <a:ahLst/>
              <a:cxnLst/>
              <a:rect l="l" t="t" r="r" b="b"/>
              <a:pathLst>
                <a:path w="3463" h="1196" extrusionOk="0">
                  <a:moveTo>
                    <a:pt x="66" y="0"/>
                  </a:moveTo>
                  <a:cubicBezTo>
                    <a:pt x="17" y="0"/>
                    <a:pt x="1" y="77"/>
                    <a:pt x="54" y="95"/>
                  </a:cubicBezTo>
                  <a:cubicBezTo>
                    <a:pt x="1125" y="470"/>
                    <a:pt x="2192" y="873"/>
                    <a:pt x="3281" y="1191"/>
                  </a:cubicBezTo>
                  <a:cubicBezTo>
                    <a:pt x="3293" y="1194"/>
                    <a:pt x="3305" y="1196"/>
                    <a:pt x="3316" y="1196"/>
                  </a:cubicBezTo>
                  <a:cubicBezTo>
                    <a:pt x="3428" y="1196"/>
                    <a:pt x="3462" y="1018"/>
                    <a:pt x="3340" y="976"/>
                  </a:cubicBezTo>
                  <a:cubicBezTo>
                    <a:pt x="2270" y="605"/>
                    <a:pt x="1168" y="317"/>
                    <a:pt x="81" y="2"/>
                  </a:cubicBezTo>
                  <a:cubicBezTo>
                    <a:pt x="75" y="1"/>
                    <a:pt x="71" y="0"/>
                    <a:pt x="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4" name="Google Shape;284;p23"/>
            <p:cNvSpPr/>
            <p:nvPr/>
          </p:nvSpPr>
          <p:spPr>
            <a:xfrm>
              <a:off x="7692444" y="1850898"/>
              <a:ext cx="46118" cy="10674"/>
            </a:xfrm>
            <a:custGeom>
              <a:avLst/>
              <a:gdLst/>
              <a:ahLst/>
              <a:cxnLst/>
              <a:rect l="l" t="t" r="r" b="b"/>
              <a:pathLst>
                <a:path w="1590" h="368" extrusionOk="0">
                  <a:moveTo>
                    <a:pt x="35" y="1"/>
                  </a:moveTo>
                  <a:cubicBezTo>
                    <a:pt x="10" y="1"/>
                    <a:pt x="0" y="40"/>
                    <a:pt x="28" y="46"/>
                  </a:cubicBezTo>
                  <a:cubicBezTo>
                    <a:pt x="526" y="163"/>
                    <a:pt x="1036" y="296"/>
                    <a:pt x="1543" y="367"/>
                  </a:cubicBezTo>
                  <a:cubicBezTo>
                    <a:pt x="1545" y="367"/>
                    <a:pt x="1546" y="367"/>
                    <a:pt x="1548" y="367"/>
                  </a:cubicBezTo>
                  <a:cubicBezTo>
                    <a:pt x="1577" y="367"/>
                    <a:pt x="1590" y="324"/>
                    <a:pt x="1558" y="315"/>
                  </a:cubicBezTo>
                  <a:cubicBezTo>
                    <a:pt x="1064" y="176"/>
                    <a:pt x="544" y="94"/>
                    <a:pt x="40" y="1"/>
                  </a:cubicBezTo>
                  <a:cubicBezTo>
                    <a:pt x="38" y="1"/>
                    <a:pt x="37" y="1"/>
                    <a:pt x="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20150156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bg>
      <p:bgPr>
        <a:solidFill>
          <a:schemeClr val="lt1"/>
        </a:solidFill>
        <a:effectLst/>
      </p:bgPr>
    </p:bg>
    <p:spTree>
      <p:nvGrpSpPr>
        <p:cNvPr id="1" name="Shape 285"/>
        <p:cNvGrpSpPr/>
        <p:nvPr/>
      </p:nvGrpSpPr>
      <p:grpSpPr>
        <a:xfrm>
          <a:off x="0" y="0"/>
          <a:ext cx="0" cy="0"/>
          <a:chOff x="0" y="0"/>
          <a:chExt cx="0" cy="0"/>
        </a:xfrm>
      </p:grpSpPr>
      <p:sp>
        <p:nvSpPr>
          <p:cNvPr id="286" name="Google Shape;286;p24"/>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287" name="Google Shape;287;p24"/>
          <p:cNvSpPr/>
          <p:nvPr/>
        </p:nvSpPr>
        <p:spPr>
          <a:xfrm>
            <a:off x="11327743" y="404261"/>
            <a:ext cx="482528" cy="482827"/>
          </a:xfrm>
          <a:custGeom>
            <a:avLst/>
            <a:gdLst/>
            <a:ahLst/>
            <a:cxnLst/>
            <a:rect l="l" t="t" r="r" b="b"/>
            <a:pathLst>
              <a:path w="3231" h="3233" extrusionOk="0">
                <a:moveTo>
                  <a:pt x="1615" y="1"/>
                </a:moveTo>
                <a:cubicBezTo>
                  <a:pt x="723" y="1"/>
                  <a:pt x="0" y="725"/>
                  <a:pt x="0" y="1616"/>
                </a:cubicBezTo>
                <a:cubicBezTo>
                  <a:pt x="0" y="2508"/>
                  <a:pt x="723" y="3232"/>
                  <a:pt x="1615" y="3232"/>
                </a:cubicBezTo>
                <a:cubicBezTo>
                  <a:pt x="2508" y="3232"/>
                  <a:pt x="3231" y="2508"/>
                  <a:pt x="3231" y="1616"/>
                </a:cubicBezTo>
                <a:cubicBezTo>
                  <a:pt x="3231" y="725"/>
                  <a:pt x="2508" y="1"/>
                  <a:pt x="161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8" name="Google Shape;288;p24"/>
          <p:cNvSpPr/>
          <p:nvPr/>
        </p:nvSpPr>
        <p:spPr>
          <a:xfrm>
            <a:off x="11129267" y="941745"/>
            <a:ext cx="258215" cy="258215"/>
          </a:xfrm>
          <a:custGeom>
            <a:avLst/>
            <a:gdLst/>
            <a:ahLst/>
            <a:cxnLst/>
            <a:rect l="l" t="t" r="r" b="b"/>
            <a:pathLst>
              <a:path w="1729" h="1729" extrusionOk="0">
                <a:moveTo>
                  <a:pt x="865" y="1"/>
                </a:moveTo>
                <a:cubicBezTo>
                  <a:pt x="387" y="1"/>
                  <a:pt x="0" y="388"/>
                  <a:pt x="0" y="864"/>
                </a:cubicBezTo>
                <a:cubicBezTo>
                  <a:pt x="0" y="1342"/>
                  <a:pt x="387" y="1729"/>
                  <a:pt x="865" y="1729"/>
                </a:cubicBezTo>
                <a:cubicBezTo>
                  <a:pt x="1341" y="1729"/>
                  <a:pt x="1728" y="1342"/>
                  <a:pt x="1728" y="864"/>
                </a:cubicBezTo>
                <a:cubicBezTo>
                  <a:pt x="1728" y="388"/>
                  <a:pt x="1341" y="1"/>
                  <a:pt x="865" y="1"/>
                </a:cubicBez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9" name="Google Shape;289;p24"/>
          <p:cNvSpPr/>
          <p:nvPr/>
        </p:nvSpPr>
        <p:spPr>
          <a:xfrm>
            <a:off x="11406893" y="395601"/>
            <a:ext cx="521507" cy="500300"/>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0" name="Google Shape;290;p24"/>
          <p:cNvSpPr/>
          <p:nvPr/>
        </p:nvSpPr>
        <p:spPr>
          <a:xfrm>
            <a:off x="11207522" y="928751"/>
            <a:ext cx="298239" cy="284051"/>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91" name="Google Shape;291;p24"/>
          <p:cNvSpPr/>
          <p:nvPr/>
        </p:nvSpPr>
        <p:spPr>
          <a:xfrm flipH="1">
            <a:off x="9" y="5853915"/>
            <a:ext cx="978791" cy="1004263"/>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92" name="Google Shape;292;p24"/>
          <p:cNvGrpSpPr/>
          <p:nvPr/>
        </p:nvGrpSpPr>
        <p:grpSpPr>
          <a:xfrm>
            <a:off x="11049612" y="5416936"/>
            <a:ext cx="878789" cy="1099305"/>
            <a:chOff x="7669557" y="1493123"/>
            <a:chExt cx="355804" cy="445111"/>
          </a:xfrm>
        </p:grpSpPr>
        <p:sp>
          <p:nvSpPr>
            <p:cNvPr id="293" name="Google Shape;293;p24"/>
            <p:cNvSpPr/>
            <p:nvPr/>
          </p:nvSpPr>
          <p:spPr>
            <a:xfrm>
              <a:off x="7886879" y="1699597"/>
              <a:ext cx="66973" cy="209909"/>
            </a:xfrm>
            <a:custGeom>
              <a:avLst/>
              <a:gdLst/>
              <a:ahLst/>
              <a:cxnLst/>
              <a:rect l="l" t="t" r="r" b="b"/>
              <a:pathLst>
                <a:path w="2309" h="7237" extrusionOk="0">
                  <a:moveTo>
                    <a:pt x="2228" y="1"/>
                  </a:moveTo>
                  <a:cubicBezTo>
                    <a:pt x="2201" y="1"/>
                    <a:pt x="2175" y="15"/>
                    <a:pt x="2165" y="49"/>
                  </a:cubicBezTo>
                  <a:cubicBezTo>
                    <a:pt x="1448" y="2433"/>
                    <a:pt x="721" y="4816"/>
                    <a:pt x="7" y="7201"/>
                  </a:cubicBezTo>
                  <a:cubicBezTo>
                    <a:pt x="0" y="7223"/>
                    <a:pt x="17" y="7237"/>
                    <a:pt x="34" y="7237"/>
                  </a:cubicBezTo>
                  <a:cubicBezTo>
                    <a:pt x="46" y="7237"/>
                    <a:pt x="58" y="7231"/>
                    <a:pt x="64" y="7217"/>
                  </a:cubicBezTo>
                  <a:cubicBezTo>
                    <a:pt x="1003" y="4945"/>
                    <a:pt x="1765" y="2485"/>
                    <a:pt x="2297" y="85"/>
                  </a:cubicBezTo>
                  <a:cubicBezTo>
                    <a:pt x="2308" y="34"/>
                    <a:pt x="2268" y="1"/>
                    <a:pt x="22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4" name="Google Shape;294;p24"/>
            <p:cNvSpPr/>
            <p:nvPr/>
          </p:nvSpPr>
          <p:spPr>
            <a:xfrm>
              <a:off x="7940600" y="1613416"/>
              <a:ext cx="43130" cy="152102"/>
            </a:xfrm>
            <a:custGeom>
              <a:avLst/>
              <a:gdLst/>
              <a:ahLst/>
              <a:cxnLst/>
              <a:rect l="l" t="t" r="r" b="b"/>
              <a:pathLst>
                <a:path w="1487" h="5244" extrusionOk="0">
                  <a:moveTo>
                    <a:pt x="1413" y="0"/>
                  </a:moveTo>
                  <a:cubicBezTo>
                    <a:pt x="1389" y="0"/>
                    <a:pt x="1364" y="14"/>
                    <a:pt x="1353" y="46"/>
                  </a:cubicBezTo>
                  <a:cubicBezTo>
                    <a:pt x="779" y="1717"/>
                    <a:pt x="407" y="3496"/>
                    <a:pt x="5" y="5216"/>
                  </a:cubicBezTo>
                  <a:cubicBezTo>
                    <a:pt x="1" y="5233"/>
                    <a:pt x="14" y="5244"/>
                    <a:pt x="28" y="5244"/>
                  </a:cubicBezTo>
                  <a:cubicBezTo>
                    <a:pt x="37" y="5244"/>
                    <a:pt x="45" y="5239"/>
                    <a:pt x="49" y="5228"/>
                  </a:cubicBezTo>
                  <a:cubicBezTo>
                    <a:pt x="564" y="3538"/>
                    <a:pt x="1134" y="1814"/>
                    <a:pt x="1477" y="79"/>
                  </a:cubicBezTo>
                  <a:cubicBezTo>
                    <a:pt x="1487" y="31"/>
                    <a:pt x="1450" y="0"/>
                    <a:pt x="14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 name="Google Shape;295;p24"/>
            <p:cNvSpPr/>
            <p:nvPr/>
          </p:nvSpPr>
          <p:spPr>
            <a:xfrm>
              <a:off x="7734446" y="1889158"/>
              <a:ext cx="126404" cy="37126"/>
            </a:xfrm>
            <a:custGeom>
              <a:avLst/>
              <a:gdLst/>
              <a:ahLst/>
              <a:cxnLst/>
              <a:rect l="l" t="t" r="r" b="b"/>
              <a:pathLst>
                <a:path w="4358" h="1280" extrusionOk="0">
                  <a:moveTo>
                    <a:pt x="32" y="0"/>
                  </a:moveTo>
                  <a:cubicBezTo>
                    <a:pt x="9" y="0"/>
                    <a:pt x="1" y="35"/>
                    <a:pt x="26" y="42"/>
                  </a:cubicBezTo>
                  <a:cubicBezTo>
                    <a:pt x="1458" y="413"/>
                    <a:pt x="2856" y="902"/>
                    <a:pt x="4285" y="1277"/>
                  </a:cubicBezTo>
                  <a:cubicBezTo>
                    <a:pt x="4290" y="1279"/>
                    <a:pt x="4295" y="1279"/>
                    <a:pt x="4299" y="1279"/>
                  </a:cubicBezTo>
                  <a:cubicBezTo>
                    <a:pt x="4347" y="1279"/>
                    <a:pt x="4358" y="1209"/>
                    <a:pt x="4309" y="1189"/>
                  </a:cubicBezTo>
                  <a:cubicBezTo>
                    <a:pt x="2954" y="629"/>
                    <a:pt x="1470" y="297"/>
                    <a:pt x="37" y="1"/>
                  </a:cubicBezTo>
                  <a:cubicBezTo>
                    <a:pt x="35" y="0"/>
                    <a:pt x="34" y="0"/>
                    <a:pt x="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24"/>
            <p:cNvSpPr/>
            <p:nvPr/>
          </p:nvSpPr>
          <p:spPr>
            <a:xfrm>
              <a:off x="7669557" y="1493123"/>
              <a:ext cx="355804" cy="445111"/>
            </a:xfrm>
            <a:custGeom>
              <a:avLst/>
              <a:gdLst/>
              <a:ahLst/>
              <a:cxnLst/>
              <a:rect l="l" t="t" r="r" b="b"/>
              <a:pathLst>
                <a:path w="12267" h="15346" extrusionOk="0">
                  <a:moveTo>
                    <a:pt x="4743" y="406"/>
                  </a:moveTo>
                  <a:cubicBezTo>
                    <a:pt x="4954" y="406"/>
                    <a:pt x="5142" y="494"/>
                    <a:pt x="5262" y="688"/>
                  </a:cubicBezTo>
                  <a:cubicBezTo>
                    <a:pt x="5269" y="700"/>
                    <a:pt x="5274" y="712"/>
                    <a:pt x="5280" y="724"/>
                  </a:cubicBezTo>
                  <a:cubicBezTo>
                    <a:pt x="5155" y="824"/>
                    <a:pt x="5047" y="945"/>
                    <a:pt x="4966" y="1078"/>
                  </a:cubicBezTo>
                  <a:cubicBezTo>
                    <a:pt x="4836" y="1043"/>
                    <a:pt x="4707" y="1009"/>
                    <a:pt x="4577" y="973"/>
                  </a:cubicBezTo>
                  <a:cubicBezTo>
                    <a:pt x="4397" y="923"/>
                    <a:pt x="4207" y="853"/>
                    <a:pt x="4013" y="790"/>
                  </a:cubicBezTo>
                  <a:cubicBezTo>
                    <a:pt x="4162" y="608"/>
                    <a:pt x="4349" y="464"/>
                    <a:pt x="4588" y="421"/>
                  </a:cubicBezTo>
                  <a:cubicBezTo>
                    <a:pt x="4641" y="411"/>
                    <a:pt x="4692" y="406"/>
                    <a:pt x="4743" y="406"/>
                  </a:cubicBezTo>
                  <a:close/>
                  <a:moveTo>
                    <a:pt x="6130" y="765"/>
                  </a:moveTo>
                  <a:cubicBezTo>
                    <a:pt x="6393" y="765"/>
                    <a:pt x="6631" y="894"/>
                    <a:pt x="6752" y="1139"/>
                  </a:cubicBezTo>
                  <a:cubicBezTo>
                    <a:pt x="6658" y="1245"/>
                    <a:pt x="6583" y="1365"/>
                    <a:pt x="6531" y="1497"/>
                  </a:cubicBezTo>
                  <a:cubicBezTo>
                    <a:pt x="6406" y="1463"/>
                    <a:pt x="6280" y="1427"/>
                    <a:pt x="6155" y="1394"/>
                  </a:cubicBezTo>
                  <a:cubicBezTo>
                    <a:pt x="6035" y="1363"/>
                    <a:pt x="5916" y="1330"/>
                    <a:pt x="5795" y="1299"/>
                  </a:cubicBezTo>
                  <a:cubicBezTo>
                    <a:pt x="5824" y="1138"/>
                    <a:pt x="5818" y="980"/>
                    <a:pt x="5781" y="834"/>
                  </a:cubicBezTo>
                  <a:cubicBezTo>
                    <a:pt x="5842" y="812"/>
                    <a:pt x="5905" y="793"/>
                    <a:pt x="5971" y="781"/>
                  </a:cubicBezTo>
                  <a:cubicBezTo>
                    <a:pt x="6025" y="771"/>
                    <a:pt x="6078" y="765"/>
                    <a:pt x="6130" y="765"/>
                  </a:cubicBezTo>
                  <a:close/>
                  <a:moveTo>
                    <a:pt x="7646" y="1076"/>
                  </a:moveTo>
                  <a:cubicBezTo>
                    <a:pt x="7954" y="1076"/>
                    <a:pt x="8168" y="1240"/>
                    <a:pt x="8301" y="1476"/>
                  </a:cubicBezTo>
                  <a:cubicBezTo>
                    <a:pt x="8166" y="1591"/>
                    <a:pt x="8059" y="1734"/>
                    <a:pt x="7988" y="1892"/>
                  </a:cubicBezTo>
                  <a:cubicBezTo>
                    <a:pt x="7730" y="1821"/>
                    <a:pt x="7472" y="1752"/>
                    <a:pt x="7214" y="1682"/>
                  </a:cubicBezTo>
                  <a:cubicBezTo>
                    <a:pt x="7271" y="1508"/>
                    <a:pt x="7266" y="1336"/>
                    <a:pt x="7215" y="1177"/>
                  </a:cubicBezTo>
                  <a:cubicBezTo>
                    <a:pt x="7288" y="1141"/>
                    <a:pt x="7367" y="1112"/>
                    <a:pt x="7457" y="1095"/>
                  </a:cubicBezTo>
                  <a:cubicBezTo>
                    <a:pt x="7523" y="1082"/>
                    <a:pt x="7586" y="1076"/>
                    <a:pt x="7646" y="1076"/>
                  </a:cubicBezTo>
                  <a:close/>
                  <a:moveTo>
                    <a:pt x="8441" y="1893"/>
                  </a:moveTo>
                  <a:cubicBezTo>
                    <a:pt x="8448" y="1935"/>
                    <a:pt x="8454" y="1979"/>
                    <a:pt x="8458" y="2022"/>
                  </a:cubicBezTo>
                  <a:lnTo>
                    <a:pt x="8355" y="1995"/>
                  </a:lnTo>
                  <a:cubicBezTo>
                    <a:pt x="8380" y="1958"/>
                    <a:pt x="8411" y="1924"/>
                    <a:pt x="8441" y="1893"/>
                  </a:cubicBezTo>
                  <a:close/>
                  <a:moveTo>
                    <a:pt x="9052" y="1644"/>
                  </a:moveTo>
                  <a:cubicBezTo>
                    <a:pt x="9267" y="1644"/>
                    <a:pt x="9473" y="1731"/>
                    <a:pt x="9624" y="1888"/>
                  </a:cubicBezTo>
                  <a:cubicBezTo>
                    <a:pt x="9658" y="1923"/>
                    <a:pt x="9685" y="1961"/>
                    <a:pt x="9709" y="1998"/>
                  </a:cubicBezTo>
                  <a:cubicBezTo>
                    <a:pt x="9598" y="2081"/>
                    <a:pt x="9500" y="2179"/>
                    <a:pt x="9422" y="2289"/>
                  </a:cubicBezTo>
                  <a:cubicBezTo>
                    <a:pt x="9208" y="2230"/>
                    <a:pt x="8995" y="2171"/>
                    <a:pt x="8783" y="2113"/>
                  </a:cubicBezTo>
                  <a:cubicBezTo>
                    <a:pt x="8829" y="1963"/>
                    <a:pt x="8833" y="1817"/>
                    <a:pt x="8808" y="1678"/>
                  </a:cubicBezTo>
                  <a:cubicBezTo>
                    <a:pt x="8865" y="1664"/>
                    <a:pt x="8924" y="1652"/>
                    <a:pt x="8987" y="1647"/>
                  </a:cubicBezTo>
                  <a:cubicBezTo>
                    <a:pt x="9008" y="1645"/>
                    <a:pt x="9030" y="1644"/>
                    <a:pt x="9052" y="1644"/>
                  </a:cubicBezTo>
                  <a:close/>
                  <a:moveTo>
                    <a:pt x="10430" y="2162"/>
                  </a:moveTo>
                  <a:cubicBezTo>
                    <a:pt x="11012" y="2162"/>
                    <a:pt x="11695" y="3039"/>
                    <a:pt x="11126" y="3497"/>
                  </a:cubicBezTo>
                  <a:cubicBezTo>
                    <a:pt x="11110" y="3510"/>
                    <a:pt x="11098" y="3525"/>
                    <a:pt x="11088" y="3540"/>
                  </a:cubicBezTo>
                  <a:cubicBezTo>
                    <a:pt x="11044" y="3496"/>
                    <a:pt x="10999" y="3451"/>
                    <a:pt x="10961" y="3406"/>
                  </a:cubicBezTo>
                  <a:cubicBezTo>
                    <a:pt x="10837" y="3254"/>
                    <a:pt x="10717" y="3092"/>
                    <a:pt x="10611" y="2924"/>
                  </a:cubicBezTo>
                  <a:cubicBezTo>
                    <a:pt x="10641" y="2723"/>
                    <a:pt x="10471" y="2592"/>
                    <a:pt x="10249" y="2502"/>
                  </a:cubicBezTo>
                  <a:cubicBezTo>
                    <a:pt x="10255" y="2491"/>
                    <a:pt x="10262" y="2480"/>
                    <a:pt x="10266" y="2468"/>
                  </a:cubicBezTo>
                  <a:cubicBezTo>
                    <a:pt x="10298" y="2368"/>
                    <a:pt x="10308" y="2269"/>
                    <a:pt x="10301" y="2174"/>
                  </a:cubicBezTo>
                  <a:cubicBezTo>
                    <a:pt x="10341" y="2170"/>
                    <a:pt x="10379" y="2164"/>
                    <a:pt x="10423" y="2162"/>
                  </a:cubicBezTo>
                  <a:cubicBezTo>
                    <a:pt x="10425" y="2162"/>
                    <a:pt x="10428" y="2162"/>
                    <a:pt x="10430" y="2162"/>
                  </a:cubicBezTo>
                  <a:close/>
                  <a:moveTo>
                    <a:pt x="3345" y="948"/>
                  </a:moveTo>
                  <a:cubicBezTo>
                    <a:pt x="3393" y="948"/>
                    <a:pt x="3443" y="949"/>
                    <a:pt x="3495" y="952"/>
                  </a:cubicBezTo>
                  <a:cubicBezTo>
                    <a:pt x="3445" y="1077"/>
                    <a:pt x="3384" y="1248"/>
                    <a:pt x="3382" y="1403"/>
                  </a:cubicBezTo>
                  <a:cubicBezTo>
                    <a:pt x="3285" y="1443"/>
                    <a:pt x="3196" y="1556"/>
                    <a:pt x="3208" y="1661"/>
                  </a:cubicBezTo>
                  <a:cubicBezTo>
                    <a:pt x="3210" y="1689"/>
                    <a:pt x="3214" y="1717"/>
                    <a:pt x="3219" y="1745"/>
                  </a:cubicBezTo>
                  <a:cubicBezTo>
                    <a:pt x="3237" y="1788"/>
                    <a:pt x="3245" y="1809"/>
                    <a:pt x="3246" y="1809"/>
                  </a:cubicBezTo>
                  <a:cubicBezTo>
                    <a:pt x="3246" y="1809"/>
                    <a:pt x="3245" y="1808"/>
                    <a:pt x="3243" y="1804"/>
                  </a:cubicBezTo>
                  <a:lnTo>
                    <a:pt x="3243" y="1804"/>
                  </a:lnTo>
                  <a:cubicBezTo>
                    <a:pt x="3264" y="1849"/>
                    <a:pt x="3296" y="1890"/>
                    <a:pt x="3337" y="1916"/>
                  </a:cubicBezTo>
                  <a:cubicBezTo>
                    <a:pt x="3346" y="1922"/>
                    <a:pt x="3354" y="1927"/>
                    <a:pt x="3362" y="1933"/>
                  </a:cubicBezTo>
                  <a:cubicBezTo>
                    <a:pt x="3417" y="1981"/>
                    <a:pt x="3492" y="2009"/>
                    <a:pt x="3566" y="2009"/>
                  </a:cubicBezTo>
                  <a:cubicBezTo>
                    <a:pt x="3616" y="2009"/>
                    <a:pt x="3665" y="1996"/>
                    <a:pt x="3707" y="1969"/>
                  </a:cubicBezTo>
                  <a:cubicBezTo>
                    <a:pt x="3825" y="1893"/>
                    <a:pt x="3864" y="1772"/>
                    <a:pt x="3842" y="1637"/>
                  </a:cubicBezTo>
                  <a:cubicBezTo>
                    <a:pt x="3826" y="1540"/>
                    <a:pt x="3767" y="1472"/>
                    <a:pt x="3691" y="1429"/>
                  </a:cubicBezTo>
                  <a:cubicBezTo>
                    <a:pt x="3691" y="1282"/>
                    <a:pt x="3785" y="1120"/>
                    <a:pt x="3867" y="995"/>
                  </a:cubicBezTo>
                  <a:cubicBezTo>
                    <a:pt x="4189" y="1044"/>
                    <a:pt x="4541" y="1130"/>
                    <a:pt x="4887" y="1229"/>
                  </a:cubicBezTo>
                  <a:cubicBezTo>
                    <a:pt x="4802" y="1422"/>
                    <a:pt x="4769" y="1637"/>
                    <a:pt x="4810" y="1858"/>
                  </a:cubicBezTo>
                  <a:cubicBezTo>
                    <a:pt x="4753" y="1904"/>
                    <a:pt x="4704" y="1968"/>
                    <a:pt x="4687" y="2037"/>
                  </a:cubicBezTo>
                  <a:cubicBezTo>
                    <a:pt x="4633" y="2156"/>
                    <a:pt x="4693" y="2317"/>
                    <a:pt x="4790" y="2392"/>
                  </a:cubicBezTo>
                  <a:cubicBezTo>
                    <a:pt x="4846" y="2435"/>
                    <a:pt x="4905" y="2454"/>
                    <a:pt x="4965" y="2454"/>
                  </a:cubicBezTo>
                  <a:cubicBezTo>
                    <a:pt x="4990" y="2454"/>
                    <a:pt x="5016" y="2451"/>
                    <a:pt x="5041" y="2444"/>
                  </a:cubicBezTo>
                  <a:cubicBezTo>
                    <a:pt x="5160" y="2443"/>
                    <a:pt x="5273" y="2342"/>
                    <a:pt x="5315" y="2241"/>
                  </a:cubicBezTo>
                  <a:cubicBezTo>
                    <a:pt x="5365" y="2124"/>
                    <a:pt x="5344" y="1969"/>
                    <a:pt x="5248" y="1880"/>
                  </a:cubicBezTo>
                  <a:cubicBezTo>
                    <a:pt x="5203" y="1839"/>
                    <a:pt x="5150" y="1810"/>
                    <a:pt x="5093" y="1795"/>
                  </a:cubicBezTo>
                  <a:cubicBezTo>
                    <a:pt x="5094" y="1625"/>
                    <a:pt x="5135" y="1466"/>
                    <a:pt x="5210" y="1324"/>
                  </a:cubicBezTo>
                  <a:cubicBezTo>
                    <a:pt x="5262" y="1340"/>
                    <a:pt x="5314" y="1357"/>
                    <a:pt x="5365" y="1373"/>
                  </a:cubicBezTo>
                  <a:cubicBezTo>
                    <a:pt x="5365" y="1392"/>
                    <a:pt x="5365" y="1411"/>
                    <a:pt x="5366" y="1431"/>
                  </a:cubicBezTo>
                  <a:cubicBezTo>
                    <a:pt x="5369" y="1554"/>
                    <a:pt x="5462" y="1619"/>
                    <a:pt x="5556" y="1619"/>
                  </a:cubicBezTo>
                  <a:cubicBezTo>
                    <a:pt x="5630" y="1619"/>
                    <a:pt x="5705" y="1579"/>
                    <a:pt x="5740" y="1496"/>
                  </a:cubicBezTo>
                  <a:cubicBezTo>
                    <a:pt x="6033" y="1592"/>
                    <a:pt x="6286" y="1683"/>
                    <a:pt x="6463" y="1743"/>
                  </a:cubicBezTo>
                  <a:cubicBezTo>
                    <a:pt x="6435" y="1910"/>
                    <a:pt x="6441" y="2084"/>
                    <a:pt x="6488" y="2255"/>
                  </a:cubicBezTo>
                  <a:cubicBezTo>
                    <a:pt x="6352" y="2298"/>
                    <a:pt x="6239" y="2426"/>
                    <a:pt x="6246" y="2573"/>
                  </a:cubicBezTo>
                  <a:cubicBezTo>
                    <a:pt x="6254" y="2754"/>
                    <a:pt x="6393" y="2908"/>
                    <a:pt x="6580" y="2908"/>
                  </a:cubicBezTo>
                  <a:cubicBezTo>
                    <a:pt x="6755" y="2908"/>
                    <a:pt x="6923" y="2754"/>
                    <a:pt x="6914" y="2573"/>
                  </a:cubicBezTo>
                  <a:cubicBezTo>
                    <a:pt x="6909" y="2456"/>
                    <a:pt x="6848" y="2350"/>
                    <a:pt x="6754" y="2290"/>
                  </a:cubicBezTo>
                  <a:cubicBezTo>
                    <a:pt x="6724" y="2137"/>
                    <a:pt x="6722" y="1980"/>
                    <a:pt x="6749" y="1831"/>
                  </a:cubicBezTo>
                  <a:lnTo>
                    <a:pt x="6749" y="1831"/>
                  </a:lnTo>
                  <a:cubicBezTo>
                    <a:pt x="6952" y="1887"/>
                    <a:pt x="7395" y="2003"/>
                    <a:pt x="7906" y="2141"/>
                  </a:cubicBezTo>
                  <a:cubicBezTo>
                    <a:pt x="7872" y="2299"/>
                    <a:pt x="7872" y="2463"/>
                    <a:pt x="7906" y="2626"/>
                  </a:cubicBezTo>
                  <a:cubicBezTo>
                    <a:pt x="7905" y="2627"/>
                    <a:pt x="7902" y="2627"/>
                    <a:pt x="7900" y="2629"/>
                  </a:cubicBezTo>
                  <a:cubicBezTo>
                    <a:pt x="7740" y="2696"/>
                    <a:pt x="7678" y="2854"/>
                    <a:pt x="7708" y="3019"/>
                  </a:cubicBezTo>
                  <a:cubicBezTo>
                    <a:pt x="7709" y="3023"/>
                    <a:pt x="7710" y="3027"/>
                    <a:pt x="7710" y="3032"/>
                  </a:cubicBezTo>
                  <a:cubicBezTo>
                    <a:pt x="7738" y="3184"/>
                    <a:pt x="7890" y="3271"/>
                    <a:pt x="8035" y="3271"/>
                  </a:cubicBezTo>
                  <a:cubicBezTo>
                    <a:pt x="8078" y="3271"/>
                    <a:pt x="8121" y="3263"/>
                    <a:pt x="8159" y="3247"/>
                  </a:cubicBezTo>
                  <a:cubicBezTo>
                    <a:pt x="8355" y="3164"/>
                    <a:pt x="8400" y="2957"/>
                    <a:pt x="8318" y="2776"/>
                  </a:cubicBezTo>
                  <a:cubicBezTo>
                    <a:pt x="8316" y="2771"/>
                    <a:pt x="8314" y="2767"/>
                    <a:pt x="8313" y="2764"/>
                  </a:cubicBezTo>
                  <a:cubicBezTo>
                    <a:pt x="8286" y="2706"/>
                    <a:pt x="8239" y="2665"/>
                    <a:pt x="8184" y="2638"/>
                  </a:cubicBezTo>
                  <a:cubicBezTo>
                    <a:pt x="8174" y="2496"/>
                    <a:pt x="8192" y="2358"/>
                    <a:pt x="8234" y="2231"/>
                  </a:cubicBezTo>
                  <a:cubicBezTo>
                    <a:pt x="8591" y="2329"/>
                    <a:pt x="8960" y="2433"/>
                    <a:pt x="9287" y="2531"/>
                  </a:cubicBezTo>
                  <a:cubicBezTo>
                    <a:pt x="9209" y="2726"/>
                    <a:pt x="9186" y="2939"/>
                    <a:pt x="9243" y="3150"/>
                  </a:cubicBezTo>
                  <a:cubicBezTo>
                    <a:pt x="9222" y="3162"/>
                    <a:pt x="9203" y="3177"/>
                    <a:pt x="9186" y="3195"/>
                  </a:cubicBezTo>
                  <a:cubicBezTo>
                    <a:pt x="9073" y="3318"/>
                    <a:pt x="9070" y="3490"/>
                    <a:pt x="9173" y="3617"/>
                  </a:cubicBezTo>
                  <a:lnTo>
                    <a:pt x="9173" y="3617"/>
                  </a:lnTo>
                  <a:lnTo>
                    <a:pt x="9157" y="3598"/>
                  </a:lnTo>
                  <a:lnTo>
                    <a:pt x="9157" y="3598"/>
                  </a:lnTo>
                  <a:cubicBezTo>
                    <a:pt x="9204" y="3697"/>
                    <a:pt x="9318" y="3752"/>
                    <a:pt x="9429" y="3752"/>
                  </a:cubicBezTo>
                  <a:cubicBezTo>
                    <a:pt x="9483" y="3752"/>
                    <a:pt x="9537" y="3738"/>
                    <a:pt x="9581" y="3709"/>
                  </a:cubicBezTo>
                  <a:cubicBezTo>
                    <a:pt x="9726" y="3616"/>
                    <a:pt x="9775" y="3439"/>
                    <a:pt x="9692" y="3286"/>
                  </a:cubicBezTo>
                  <a:cubicBezTo>
                    <a:pt x="9679" y="3261"/>
                    <a:pt x="9661" y="3237"/>
                    <a:pt x="9641" y="3216"/>
                  </a:cubicBezTo>
                  <a:cubicBezTo>
                    <a:pt x="9630" y="3025"/>
                    <a:pt x="9651" y="2831"/>
                    <a:pt x="9713" y="2662"/>
                  </a:cubicBezTo>
                  <a:cubicBezTo>
                    <a:pt x="10098" y="2787"/>
                    <a:pt x="10356" y="2889"/>
                    <a:pt x="10344" y="2938"/>
                  </a:cubicBezTo>
                  <a:cubicBezTo>
                    <a:pt x="10331" y="2991"/>
                    <a:pt x="10349" y="3032"/>
                    <a:pt x="10378" y="3060"/>
                  </a:cubicBezTo>
                  <a:cubicBezTo>
                    <a:pt x="9812" y="4922"/>
                    <a:pt x="9303" y="6804"/>
                    <a:pt x="8761" y="8673"/>
                  </a:cubicBezTo>
                  <a:cubicBezTo>
                    <a:pt x="8495" y="9587"/>
                    <a:pt x="8233" y="10503"/>
                    <a:pt x="7967" y="11417"/>
                  </a:cubicBezTo>
                  <a:cubicBezTo>
                    <a:pt x="7804" y="11977"/>
                    <a:pt x="7473" y="14168"/>
                    <a:pt x="6744" y="14319"/>
                  </a:cubicBezTo>
                  <a:cubicBezTo>
                    <a:pt x="6730" y="14290"/>
                    <a:pt x="6703" y="14266"/>
                    <a:pt x="6662" y="14254"/>
                  </a:cubicBezTo>
                  <a:cubicBezTo>
                    <a:pt x="5580" y="13959"/>
                    <a:pt x="4503" y="13646"/>
                    <a:pt x="3430" y="13317"/>
                  </a:cubicBezTo>
                  <a:cubicBezTo>
                    <a:pt x="2646" y="13074"/>
                    <a:pt x="587" y="12737"/>
                    <a:pt x="308" y="11795"/>
                  </a:cubicBezTo>
                  <a:lnTo>
                    <a:pt x="308" y="11795"/>
                  </a:lnTo>
                  <a:cubicBezTo>
                    <a:pt x="813" y="11887"/>
                    <a:pt x="1319" y="11983"/>
                    <a:pt x="1826" y="12058"/>
                  </a:cubicBezTo>
                  <a:cubicBezTo>
                    <a:pt x="1828" y="12059"/>
                    <a:pt x="1830" y="12059"/>
                    <a:pt x="1832" y="12059"/>
                  </a:cubicBezTo>
                  <a:cubicBezTo>
                    <a:pt x="1870" y="12059"/>
                    <a:pt x="1885" y="12001"/>
                    <a:pt x="1844" y="11994"/>
                  </a:cubicBezTo>
                  <a:cubicBezTo>
                    <a:pt x="1330" y="11894"/>
                    <a:pt x="811" y="11817"/>
                    <a:pt x="294" y="11735"/>
                  </a:cubicBezTo>
                  <a:cubicBezTo>
                    <a:pt x="291" y="11724"/>
                    <a:pt x="288" y="11714"/>
                    <a:pt x="286" y="11704"/>
                  </a:cubicBezTo>
                  <a:cubicBezTo>
                    <a:pt x="291" y="11697"/>
                    <a:pt x="296" y="11691"/>
                    <a:pt x="300" y="11683"/>
                  </a:cubicBezTo>
                  <a:cubicBezTo>
                    <a:pt x="366" y="11514"/>
                    <a:pt x="428" y="11342"/>
                    <a:pt x="489" y="11171"/>
                  </a:cubicBezTo>
                  <a:cubicBezTo>
                    <a:pt x="740" y="11192"/>
                    <a:pt x="989" y="11235"/>
                    <a:pt x="1237" y="11293"/>
                  </a:cubicBezTo>
                  <a:cubicBezTo>
                    <a:pt x="1239" y="11293"/>
                    <a:pt x="1241" y="11293"/>
                    <a:pt x="1243" y="11293"/>
                  </a:cubicBezTo>
                  <a:cubicBezTo>
                    <a:pt x="1268" y="11293"/>
                    <a:pt x="1277" y="11255"/>
                    <a:pt x="1249" y="11247"/>
                  </a:cubicBezTo>
                  <a:cubicBezTo>
                    <a:pt x="1004" y="11180"/>
                    <a:pt x="756" y="11143"/>
                    <a:pt x="505" y="11128"/>
                  </a:cubicBezTo>
                  <a:cubicBezTo>
                    <a:pt x="577" y="10922"/>
                    <a:pt x="645" y="10713"/>
                    <a:pt x="710" y="10503"/>
                  </a:cubicBezTo>
                  <a:cubicBezTo>
                    <a:pt x="916" y="10515"/>
                    <a:pt x="1122" y="10526"/>
                    <a:pt x="1329" y="10531"/>
                  </a:cubicBezTo>
                  <a:cubicBezTo>
                    <a:pt x="1329" y="10531"/>
                    <a:pt x="1329" y="10531"/>
                    <a:pt x="1330" y="10531"/>
                  </a:cubicBezTo>
                  <a:cubicBezTo>
                    <a:pt x="1364" y="10531"/>
                    <a:pt x="1362" y="10480"/>
                    <a:pt x="1329" y="10477"/>
                  </a:cubicBezTo>
                  <a:cubicBezTo>
                    <a:pt x="1128" y="10462"/>
                    <a:pt x="928" y="10452"/>
                    <a:pt x="728" y="10442"/>
                  </a:cubicBezTo>
                  <a:cubicBezTo>
                    <a:pt x="795" y="10227"/>
                    <a:pt x="856" y="10009"/>
                    <a:pt x="917" y="9790"/>
                  </a:cubicBezTo>
                  <a:cubicBezTo>
                    <a:pt x="1096" y="9805"/>
                    <a:pt x="1274" y="9819"/>
                    <a:pt x="1454" y="9820"/>
                  </a:cubicBezTo>
                  <a:cubicBezTo>
                    <a:pt x="1488" y="9820"/>
                    <a:pt x="1486" y="9773"/>
                    <a:pt x="1454" y="9770"/>
                  </a:cubicBezTo>
                  <a:cubicBezTo>
                    <a:pt x="1282" y="9747"/>
                    <a:pt x="1106" y="9738"/>
                    <a:pt x="933" y="9730"/>
                  </a:cubicBezTo>
                  <a:cubicBezTo>
                    <a:pt x="1005" y="9464"/>
                    <a:pt x="1073" y="9197"/>
                    <a:pt x="1138" y="8929"/>
                  </a:cubicBezTo>
                  <a:cubicBezTo>
                    <a:pt x="1399" y="8958"/>
                    <a:pt x="1658" y="8987"/>
                    <a:pt x="1920" y="9010"/>
                  </a:cubicBezTo>
                  <a:cubicBezTo>
                    <a:pt x="1922" y="9010"/>
                    <a:pt x="1923" y="9010"/>
                    <a:pt x="1924" y="9010"/>
                  </a:cubicBezTo>
                  <a:cubicBezTo>
                    <a:pt x="1955" y="9010"/>
                    <a:pt x="1953" y="8959"/>
                    <a:pt x="1920" y="8956"/>
                  </a:cubicBezTo>
                  <a:cubicBezTo>
                    <a:pt x="1663" y="8927"/>
                    <a:pt x="1407" y="8905"/>
                    <a:pt x="1150" y="8882"/>
                  </a:cubicBezTo>
                  <a:cubicBezTo>
                    <a:pt x="1213" y="8628"/>
                    <a:pt x="1272" y="8372"/>
                    <a:pt x="1330" y="8118"/>
                  </a:cubicBezTo>
                  <a:cubicBezTo>
                    <a:pt x="1935" y="8209"/>
                    <a:pt x="2539" y="8299"/>
                    <a:pt x="3145" y="8372"/>
                  </a:cubicBezTo>
                  <a:cubicBezTo>
                    <a:pt x="3146" y="8373"/>
                    <a:pt x="3148" y="8373"/>
                    <a:pt x="3149" y="8373"/>
                  </a:cubicBezTo>
                  <a:cubicBezTo>
                    <a:pt x="3176" y="8373"/>
                    <a:pt x="3181" y="8325"/>
                    <a:pt x="3152" y="8320"/>
                  </a:cubicBezTo>
                  <a:cubicBezTo>
                    <a:pt x="2550" y="8226"/>
                    <a:pt x="1946" y="8145"/>
                    <a:pt x="1341" y="8069"/>
                  </a:cubicBezTo>
                  <a:cubicBezTo>
                    <a:pt x="1395" y="7834"/>
                    <a:pt x="1447" y="7599"/>
                    <a:pt x="1499" y="7365"/>
                  </a:cubicBezTo>
                  <a:cubicBezTo>
                    <a:pt x="1890" y="7406"/>
                    <a:pt x="2289" y="7412"/>
                    <a:pt x="2681" y="7418"/>
                  </a:cubicBezTo>
                  <a:cubicBezTo>
                    <a:pt x="2682" y="7418"/>
                    <a:pt x="2682" y="7418"/>
                    <a:pt x="2682" y="7418"/>
                  </a:cubicBezTo>
                  <a:cubicBezTo>
                    <a:pt x="2715" y="7418"/>
                    <a:pt x="2715" y="7369"/>
                    <a:pt x="2681" y="7366"/>
                  </a:cubicBezTo>
                  <a:cubicBezTo>
                    <a:pt x="2353" y="7346"/>
                    <a:pt x="2020" y="7326"/>
                    <a:pt x="1689" y="7326"/>
                  </a:cubicBezTo>
                  <a:cubicBezTo>
                    <a:pt x="1628" y="7326"/>
                    <a:pt x="1568" y="7326"/>
                    <a:pt x="1507" y="7328"/>
                  </a:cubicBezTo>
                  <a:cubicBezTo>
                    <a:pt x="1563" y="7077"/>
                    <a:pt x="1619" y="6829"/>
                    <a:pt x="1674" y="6581"/>
                  </a:cubicBezTo>
                  <a:cubicBezTo>
                    <a:pt x="2249" y="6625"/>
                    <a:pt x="2820" y="6691"/>
                    <a:pt x="3389" y="6781"/>
                  </a:cubicBezTo>
                  <a:cubicBezTo>
                    <a:pt x="3391" y="6781"/>
                    <a:pt x="3393" y="6781"/>
                    <a:pt x="3395" y="6781"/>
                  </a:cubicBezTo>
                  <a:cubicBezTo>
                    <a:pt x="3429" y="6781"/>
                    <a:pt x="3443" y="6728"/>
                    <a:pt x="3406" y="6721"/>
                  </a:cubicBezTo>
                  <a:cubicBezTo>
                    <a:pt x="2836" y="6620"/>
                    <a:pt x="2263" y="6557"/>
                    <a:pt x="1685" y="6532"/>
                  </a:cubicBezTo>
                  <a:cubicBezTo>
                    <a:pt x="1703" y="6453"/>
                    <a:pt x="1721" y="6374"/>
                    <a:pt x="1738" y="6295"/>
                  </a:cubicBezTo>
                  <a:cubicBezTo>
                    <a:pt x="1778" y="6120"/>
                    <a:pt x="1819" y="5945"/>
                    <a:pt x="1859" y="5769"/>
                  </a:cubicBezTo>
                  <a:cubicBezTo>
                    <a:pt x="2133" y="5818"/>
                    <a:pt x="2410" y="5847"/>
                    <a:pt x="2689" y="5847"/>
                  </a:cubicBezTo>
                  <a:cubicBezTo>
                    <a:pt x="2742" y="5847"/>
                    <a:pt x="2796" y="5846"/>
                    <a:pt x="2849" y="5843"/>
                  </a:cubicBezTo>
                  <a:cubicBezTo>
                    <a:pt x="2883" y="5842"/>
                    <a:pt x="2884" y="5790"/>
                    <a:pt x="2849" y="5790"/>
                  </a:cubicBezTo>
                  <a:cubicBezTo>
                    <a:pt x="2519" y="5790"/>
                    <a:pt x="2195" y="5770"/>
                    <a:pt x="1868" y="5724"/>
                  </a:cubicBezTo>
                  <a:cubicBezTo>
                    <a:pt x="1940" y="5411"/>
                    <a:pt x="2010" y="5098"/>
                    <a:pt x="2079" y="4784"/>
                  </a:cubicBezTo>
                  <a:cubicBezTo>
                    <a:pt x="2082" y="4786"/>
                    <a:pt x="2083" y="4789"/>
                    <a:pt x="2088" y="4789"/>
                  </a:cubicBezTo>
                  <a:cubicBezTo>
                    <a:pt x="2835" y="4858"/>
                    <a:pt x="3580" y="4922"/>
                    <a:pt x="4326" y="4975"/>
                  </a:cubicBezTo>
                  <a:cubicBezTo>
                    <a:pt x="4327" y="4975"/>
                    <a:pt x="4328" y="4975"/>
                    <a:pt x="4329" y="4975"/>
                  </a:cubicBezTo>
                  <a:cubicBezTo>
                    <a:pt x="4370" y="4975"/>
                    <a:pt x="4368" y="4912"/>
                    <a:pt x="4326" y="4909"/>
                  </a:cubicBezTo>
                  <a:cubicBezTo>
                    <a:pt x="3582" y="4841"/>
                    <a:pt x="2836" y="4783"/>
                    <a:pt x="2090" y="4730"/>
                  </a:cubicBezTo>
                  <a:cubicBezTo>
                    <a:pt x="2160" y="4412"/>
                    <a:pt x="2226" y="4094"/>
                    <a:pt x="2290" y="3773"/>
                  </a:cubicBezTo>
                  <a:cubicBezTo>
                    <a:pt x="2329" y="3773"/>
                    <a:pt x="2368" y="3773"/>
                    <a:pt x="2406" y="3773"/>
                  </a:cubicBezTo>
                  <a:cubicBezTo>
                    <a:pt x="2681" y="3773"/>
                    <a:pt x="2955" y="3788"/>
                    <a:pt x="3230" y="3821"/>
                  </a:cubicBezTo>
                  <a:cubicBezTo>
                    <a:pt x="3231" y="3821"/>
                    <a:pt x="3233" y="3821"/>
                    <a:pt x="3234" y="3821"/>
                  </a:cubicBezTo>
                  <a:cubicBezTo>
                    <a:pt x="3269" y="3821"/>
                    <a:pt x="3267" y="3764"/>
                    <a:pt x="3230" y="3759"/>
                  </a:cubicBezTo>
                  <a:cubicBezTo>
                    <a:pt x="2980" y="3729"/>
                    <a:pt x="2730" y="3714"/>
                    <a:pt x="2480" y="3714"/>
                  </a:cubicBezTo>
                  <a:cubicBezTo>
                    <a:pt x="2420" y="3714"/>
                    <a:pt x="2361" y="3715"/>
                    <a:pt x="2301" y="3717"/>
                  </a:cubicBezTo>
                  <a:cubicBezTo>
                    <a:pt x="2350" y="3468"/>
                    <a:pt x="2396" y="3218"/>
                    <a:pt x="2440" y="2968"/>
                  </a:cubicBezTo>
                  <a:cubicBezTo>
                    <a:pt x="2844" y="2968"/>
                    <a:pt x="3245" y="2997"/>
                    <a:pt x="3645" y="3054"/>
                  </a:cubicBezTo>
                  <a:cubicBezTo>
                    <a:pt x="3646" y="3054"/>
                    <a:pt x="3647" y="3054"/>
                    <a:pt x="3648" y="3054"/>
                  </a:cubicBezTo>
                  <a:cubicBezTo>
                    <a:pt x="3677" y="3054"/>
                    <a:pt x="3689" y="3010"/>
                    <a:pt x="3658" y="3005"/>
                  </a:cubicBezTo>
                  <a:cubicBezTo>
                    <a:pt x="3288" y="2948"/>
                    <a:pt x="2919" y="2921"/>
                    <a:pt x="2545" y="2921"/>
                  </a:cubicBezTo>
                  <a:cubicBezTo>
                    <a:pt x="2513" y="2921"/>
                    <a:pt x="2480" y="2922"/>
                    <a:pt x="2448" y="2922"/>
                  </a:cubicBezTo>
                  <a:cubicBezTo>
                    <a:pt x="2500" y="2626"/>
                    <a:pt x="2547" y="2330"/>
                    <a:pt x="2590" y="2034"/>
                  </a:cubicBezTo>
                  <a:cubicBezTo>
                    <a:pt x="2829" y="2108"/>
                    <a:pt x="3068" y="2181"/>
                    <a:pt x="3307" y="2251"/>
                  </a:cubicBezTo>
                  <a:cubicBezTo>
                    <a:pt x="3310" y="2251"/>
                    <a:pt x="3313" y="2252"/>
                    <a:pt x="3316" y="2252"/>
                  </a:cubicBezTo>
                  <a:cubicBezTo>
                    <a:pt x="3350" y="2252"/>
                    <a:pt x="3361" y="2199"/>
                    <a:pt x="3325" y="2188"/>
                  </a:cubicBezTo>
                  <a:cubicBezTo>
                    <a:pt x="3083" y="2113"/>
                    <a:pt x="2841" y="2042"/>
                    <a:pt x="2598" y="1970"/>
                  </a:cubicBezTo>
                  <a:cubicBezTo>
                    <a:pt x="2634" y="1711"/>
                    <a:pt x="2667" y="1450"/>
                    <a:pt x="2693" y="1190"/>
                  </a:cubicBezTo>
                  <a:cubicBezTo>
                    <a:pt x="2792" y="1015"/>
                    <a:pt x="3030" y="948"/>
                    <a:pt x="3345" y="948"/>
                  </a:cubicBezTo>
                  <a:close/>
                  <a:moveTo>
                    <a:pt x="10632" y="3290"/>
                  </a:moveTo>
                  <a:cubicBezTo>
                    <a:pt x="10675" y="3379"/>
                    <a:pt x="10721" y="3464"/>
                    <a:pt x="10777" y="3549"/>
                  </a:cubicBezTo>
                  <a:cubicBezTo>
                    <a:pt x="10866" y="3682"/>
                    <a:pt x="10970" y="3842"/>
                    <a:pt x="11101" y="3950"/>
                  </a:cubicBezTo>
                  <a:cubicBezTo>
                    <a:pt x="10687" y="5817"/>
                    <a:pt x="10091" y="7639"/>
                    <a:pt x="9542" y="9469"/>
                  </a:cubicBezTo>
                  <a:lnTo>
                    <a:pt x="8691" y="12312"/>
                  </a:lnTo>
                  <a:cubicBezTo>
                    <a:pt x="8453" y="13108"/>
                    <a:pt x="8324" y="14160"/>
                    <a:pt x="7865" y="14884"/>
                  </a:cubicBezTo>
                  <a:cubicBezTo>
                    <a:pt x="7638" y="15040"/>
                    <a:pt x="7390" y="15095"/>
                    <a:pt x="7134" y="15095"/>
                  </a:cubicBezTo>
                  <a:cubicBezTo>
                    <a:pt x="6714" y="15095"/>
                    <a:pt x="6273" y="14946"/>
                    <a:pt x="5877" y="14852"/>
                  </a:cubicBezTo>
                  <a:cubicBezTo>
                    <a:pt x="5330" y="14721"/>
                    <a:pt x="4785" y="14579"/>
                    <a:pt x="4244" y="14427"/>
                  </a:cubicBezTo>
                  <a:cubicBezTo>
                    <a:pt x="3240" y="14144"/>
                    <a:pt x="2248" y="13719"/>
                    <a:pt x="1230" y="13489"/>
                  </a:cubicBezTo>
                  <a:cubicBezTo>
                    <a:pt x="1227" y="13474"/>
                    <a:pt x="1221" y="13458"/>
                    <a:pt x="1209" y="13444"/>
                  </a:cubicBezTo>
                  <a:cubicBezTo>
                    <a:pt x="1082" y="13279"/>
                    <a:pt x="963" y="13109"/>
                    <a:pt x="846" y="12938"/>
                  </a:cubicBezTo>
                  <a:lnTo>
                    <a:pt x="846" y="12938"/>
                  </a:lnTo>
                  <a:cubicBezTo>
                    <a:pt x="1745" y="13341"/>
                    <a:pt x="2701" y="13685"/>
                    <a:pt x="3675" y="13846"/>
                  </a:cubicBezTo>
                  <a:cubicBezTo>
                    <a:pt x="3677" y="13846"/>
                    <a:pt x="3679" y="13846"/>
                    <a:pt x="3681" y="13846"/>
                  </a:cubicBezTo>
                  <a:cubicBezTo>
                    <a:pt x="3714" y="13846"/>
                    <a:pt x="3726" y="13800"/>
                    <a:pt x="3691" y="13789"/>
                  </a:cubicBezTo>
                  <a:cubicBezTo>
                    <a:pt x="2731" y="13474"/>
                    <a:pt x="1759" y="13204"/>
                    <a:pt x="803" y="12876"/>
                  </a:cubicBezTo>
                  <a:cubicBezTo>
                    <a:pt x="748" y="12796"/>
                    <a:pt x="693" y="12717"/>
                    <a:pt x="639" y="12637"/>
                  </a:cubicBezTo>
                  <a:lnTo>
                    <a:pt x="639" y="12637"/>
                  </a:lnTo>
                  <a:cubicBezTo>
                    <a:pt x="926" y="12791"/>
                    <a:pt x="1269" y="12903"/>
                    <a:pt x="1547" y="12993"/>
                  </a:cubicBezTo>
                  <a:cubicBezTo>
                    <a:pt x="3219" y="13538"/>
                    <a:pt x="4895" y="14053"/>
                    <a:pt x="6589" y="14516"/>
                  </a:cubicBezTo>
                  <a:cubicBezTo>
                    <a:pt x="6602" y="14519"/>
                    <a:pt x="6614" y="14521"/>
                    <a:pt x="6626" y="14521"/>
                  </a:cubicBezTo>
                  <a:cubicBezTo>
                    <a:pt x="6658" y="14521"/>
                    <a:pt x="6684" y="14509"/>
                    <a:pt x="6705" y="14491"/>
                  </a:cubicBezTo>
                  <a:cubicBezTo>
                    <a:pt x="6770" y="14516"/>
                    <a:pt x="6830" y="14528"/>
                    <a:pt x="6888" y="14528"/>
                  </a:cubicBezTo>
                  <a:cubicBezTo>
                    <a:pt x="7186" y="14528"/>
                    <a:pt x="7391" y="14213"/>
                    <a:pt x="7510" y="13890"/>
                  </a:cubicBezTo>
                  <a:cubicBezTo>
                    <a:pt x="7932" y="12735"/>
                    <a:pt x="8231" y="11517"/>
                    <a:pt x="8582" y="10339"/>
                  </a:cubicBezTo>
                  <a:cubicBezTo>
                    <a:pt x="9280" y="7996"/>
                    <a:pt x="9998" y="5653"/>
                    <a:pt x="10632" y="3290"/>
                  </a:cubicBezTo>
                  <a:close/>
                  <a:moveTo>
                    <a:pt x="4734" y="1"/>
                  </a:moveTo>
                  <a:cubicBezTo>
                    <a:pt x="4627" y="1"/>
                    <a:pt x="4516" y="17"/>
                    <a:pt x="4402" y="51"/>
                  </a:cubicBezTo>
                  <a:cubicBezTo>
                    <a:pt x="4070" y="153"/>
                    <a:pt x="3811" y="393"/>
                    <a:pt x="3633" y="684"/>
                  </a:cubicBezTo>
                  <a:cubicBezTo>
                    <a:pt x="3510" y="657"/>
                    <a:pt x="3389" y="639"/>
                    <a:pt x="3269" y="639"/>
                  </a:cubicBezTo>
                  <a:cubicBezTo>
                    <a:pt x="3258" y="639"/>
                    <a:pt x="3247" y="639"/>
                    <a:pt x="3236" y="639"/>
                  </a:cubicBezTo>
                  <a:cubicBezTo>
                    <a:pt x="2937" y="648"/>
                    <a:pt x="2691" y="766"/>
                    <a:pt x="2614" y="1003"/>
                  </a:cubicBezTo>
                  <a:cubicBezTo>
                    <a:pt x="2587" y="1008"/>
                    <a:pt x="2564" y="1025"/>
                    <a:pt x="2557" y="1055"/>
                  </a:cubicBezTo>
                  <a:cubicBezTo>
                    <a:pt x="2128" y="2811"/>
                    <a:pt x="1843" y="4602"/>
                    <a:pt x="1434" y="6363"/>
                  </a:cubicBezTo>
                  <a:cubicBezTo>
                    <a:pt x="1024" y="8120"/>
                    <a:pt x="419" y="9853"/>
                    <a:pt x="69" y="11619"/>
                  </a:cubicBezTo>
                  <a:cubicBezTo>
                    <a:pt x="64" y="11645"/>
                    <a:pt x="68" y="11667"/>
                    <a:pt x="74" y="11688"/>
                  </a:cubicBezTo>
                  <a:cubicBezTo>
                    <a:pt x="0" y="11962"/>
                    <a:pt x="85" y="12179"/>
                    <a:pt x="253" y="12355"/>
                  </a:cubicBezTo>
                  <a:cubicBezTo>
                    <a:pt x="431" y="12756"/>
                    <a:pt x="692" y="13125"/>
                    <a:pt x="964" y="13469"/>
                  </a:cubicBezTo>
                  <a:cubicBezTo>
                    <a:pt x="952" y="13491"/>
                    <a:pt x="953" y="13517"/>
                    <a:pt x="981" y="13533"/>
                  </a:cubicBezTo>
                  <a:cubicBezTo>
                    <a:pt x="1000" y="13545"/>
                    <a:pt x="1021" y="13555"/>
                    <a:pt x="1041" y="13566"/>
                  </a:cubicBezTo>
                  <a:cubicBezTo>
                    <a:pt x="1047" y="13574"/>
                    <a:pt x="1054" y="13582"/>
                    <a:pt x="1062" y="13591"/>
                  </a:cubicBezTo>
                  <a:cubicBezTo>
                    <a:pt x="1081" y="13616"/>
                    <a:pt x="1105" y="13626"/>
                    <a:pt x="1128" y="13626"/>
                  </a:cubicBezTo>
                  <a:cubicBezTo>
                    <a:pt x="1135" y="13626"/>
                    <a:pt x="1142" y="13625"/>
                    <a:pt x="1149" y="13624"/>
                  </a:cubicBezTo>
                  <a:cubicBezTo>
                    <a:pt x="2399" y="14276"/>
                    <a:pt x="3919" y="14591"/>
                    <a:pt x="5272" y="14933"/>
                  </a:cubicBezTo>
                  <a:cubicBezTo>
                    <a:pt x="5717" y="15045"/>
                    <a:pt x="6497" y="15346"/>
                    <a:pt x="7142" y="15346"/>
                  </a:cubicBezTo>
                  <a:cubicBezTo>
                    <a:pt x="7520" y="15346"/>
                    <a:pt x="7852" y="15243"/>
                    <a:pt x="8044" y="14938"/>
                  </a:cubicBezTo>
                  <a:cubicBezTo>
                    <a:pt x="8046" y="14934"/>
                    <a:pt x="8046" y="14931"/>
                    <a:pt x="8047" y="14928"/>
                  </a:cubicBezTo>
                  <a:cubicBezTo>
                    <a:pt x="8459" y="14438"/>
                    <a:pt x="8579" y="13682"/>
                    <a:pt x="8756" y="13098"/>
                  </a:cubicBezTo>
                  <a:cubicBezTo>
                    <a:pt x="9074" y="12058"/>
                    <a:pt x="9388" y="11016"/>
                    <a:pt x="9703" y="9975"/>
                  </a:cubicBezTo>
                  <a:cubicBezTo>
                    <a:pt x="10304" y="7990"/>
                    <a:pt x="11030" y="5998"/>
                    <a:pt x="11419" y="3957"/>
                  </a:cubicBezTo>
                  <a:cubicBezTo>
                    <a:pt x="11430" y="3903"/>
                    <a:pt x="11413" y="3859"/>
                    <a:pt x="11385" y="3825"/>
                  </a:cubicBezTo>
                  <a:cubicBezTo>
                    <a:pt x="12267" y="3190"/>
                    <a:pt x="11471" y="1828"/>
                    <a:pt x="10559" y="1741"/>
                  </a:cubicBezTo>
                  <a:cubicBezTo>
                    <a:pt x="10527" y="1738"/>
                    <a:pt x="10494" y="1736"/>
                    <a:pt x="10461" y="1736"/>
                  </a:cubicBezTo>
                  <a:cubicBezTo>
                    <a:pt x="10357" y="1736"/>
                    <a:pt x="10253" y="1752"/>
                    <a:pt x="10152" y="1780"/>
                  </a:cubicBezTo>
                  <a:cubicBezTo>
                    <a:pt x="9912" y="1432"/>
                    <a:pt x="9426" y="1201"/>
                    <a:pt x="9017" y="1201"/>
                  </a:cubicBezTo>
                  <a:cubicBezTo>
                    <a:pt x="8948" y="1201"/>
                    <a:pt x="8881" y="1208"/>
                    <a:pt x="8818" y="1222"/>
                  </a:cubicBezTo>
                  <a:cubicBezTo>
                    <a:pt x="8752" y="1235"/>
                    <a:pt x="8692" y="1255"/>
                    <a:pt x="8633" y="1278"/>
                  </a:cubicBezTo>
                  <a:cubicBezTo>
                    <a:pt x="8405" y="962"/>
                    <a:pt x="8007" y="749"/>
                    <a:pt x="7614" y="749"/>
                  </a:cubicBezTo>
                  <a:cubicBezTo>
                    <a:pt x="7557" y="749"/>
                    <a:pt x="7500" y="753"/>
                    <a:pt x="7443" y="763"/>
                  </a:cubicBezTo>
                  <a:cubicBezTo>
                    <a:pt x="7307" y="784"/>
                    <a:pt x="7182" y="830"/>
                    <a:pt x="7070" y="891"/>
                  </a:cubicBezTo>
                  <a:cubicBezTo>
                    <a:pt x="6857" y="602"/>
                    <a:pt x="6492" y="403"/>
                    <a:pt x="6132" y="403"/>
                  </a:cubicBezTo>
                  <a:cubicBezTo>
                    <a:pt x="6094" y="403"/>
                    <a:pt x="6055" y="405"/>
                    <a:pt x="6017" y="410"/>
                  </a:cubicBezTo>
                  <a:cubicBezTo>
                    <a:pt x="5888" y="427"/>
                    <a:pt x="5763" y="462"/>
                    <a:pt x="5644" y="511"/>
                  </a:cubicBezTo>
                  <a:cubicBezTo>
                    <a:pt x="5453" y="207"/>
                    <a:pt x="5119" y="1"/>
                    <a:pt x="47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7" name="Google Shape;297;p24"/>
            <p:cNvSpPr/>
            <p:nvPr/>
          </p:nvSpPr>
          <p:spPr>
            <a:xfrm>
              <a:off x="7712662" y="1751432"/>
              <a:ext cx="160630" cy="113932"/>
            </a:xfrm>
            <a:custGeom>
              <a:avLst/>
              <a:gdLst/>
              <a:ahLst/>
              <a:cxnLst/>
              <a:rect l="l" t="t" r="r" b="b"/>
              <a:pathLst>
                <a:path w="5538" h="3928" extrusionOk="0">
                  <a:moveTo>
                    <a:pt x="752" y="0"/>
                  </a:moveTo>
                  <a:cubicBezTo>
                    <a:pt x="707" y="0"/>
                    <a:pt x="676" y="27"/>
                    <a:pt x="663" y="63"/>
                  </a:cubicBezTo>
                  <a:cubicBezTo>
                    <a:pt x="631" y="65"/>
                    <a:pt x="602" y="85"/>
                    <a:pt x="589" y="126"/>
                  </a:cubicBezTo>
                  <a:cubicBezTo>
                    <a:pt x="352" y="822"/>
                    <a:pt x="131" y="1574"/>
                    <a:pt x="13" y="2300"/>
                  </a:cubicBezTo>
                  <a:cubicBezTo>
                    <a:pt x="1" y="2377"/>
                    <a:pt x="55" y="2424"/>
                    <a:pt x="111" y="2424"/>
                  </a:cubicBezTo>
                  <a:cubicBezTo>
                    <a:pt x="149" y="2424"/>
                    <a:pt x="188" y="2403"/>
                    <a:pt x="207" y="2354"/>
                  </a:cubicBezTo>
                  <a:cubicBezTo>
                    <a:pt x="474" y="1680"/>
                    <a:pt x="648" y="920"/>
                    <a:pt x="759" y="204"/>
                  </a:cubicBezTo>
                  <a:cubicBezTo>
                    <a:pt x="2251" y="749"/>
                    <a:pt x="3818" y="1120"/>
                    <a:pt x="5352" y="1523"/>
                  </a:cubicBezTo>
                  <a:cubicBezTo>
                    <a:pt x="5193" y="2264"/>
                    <a:pt x="4891" y="2965"/>
                    <a:pt x="4652" y="3682"/>
                  </a:cubicBezTo>
                  <a:cubicBezTo>
                    <a:pt x="3178" y="3175"/>
                    <a:pt x="1637" y="2731"/>
                    <a:pt x="108" y="2435"/>
                  </a:cubicBezTo>
                  <a:cubicBezTo>
                    <a:pt x="103" y="2434"/>
                    <a:pt x="98" y="2433"/>
                    <a:pt x="94" y="2433"/>
                  </a:cubicBezTo>
                  <a:cubicBezTo>
                    <a:pt x="29" y="2433"/>
                    <a:pt x="7" y="2528"/>
                    <a:pt x="76" y="2551"/>
                  </a:cubicBezTo>
                  <a:cubicBezTo>
                    <a:pt x="1596" y="3045"/>
                    <a:pt x="3148" y="3484"/>
                    <a:pt x="4684" y="3923"/>
                  </a:cubicBezTo>
                  <a:cubicBezTo>
                    <a:pt x="4696" y="3926"/>
                    <a:pt x="4707" y="3928"/>
                    <a:pt x="4718" y="3928"/>
                  </a:cubicBezTo>
                  <a:cubicBezTo>
                    <a:pt x="4806" y="3928"/>
                    <a:pt x="4843" y="3819"/>
                    <a:pt x="4795" y="3754"/>
                  </a:cubicBezTo>
                  <a:cubicBezTo>
                    <a:pt x="5234" y="3087"/>
                    <a:pt x="5405" y="2335"/>
                    <a:pt x="5531" y="1557"/>
                  </a:cubicBezTo>
                  <a:cubicBezTo>
                    <a:pt x="5537" y="1519"/>
                    <a:pt x="5523" y="1490"/>
                    <a:pt x="5501" y="1470"/>
                  </a:cubicBezTo>
                  <a:cubicBezTo>
                    <a:pt x="5533" y="1409"/>
                    <a:pt x="5520" y="1321"/>
                    <a:pt x="5433" y="1295"/>
                  </a:cubicBezTo>
                  <a:cubicBezTo>
                    <a:pt x="3897" y="831"/>
                    <a:pt x="2349" y="320"/>
                    <a:pt x="775" y="2"/>
                  </a:cubicBezTo>
                  <a:cubicBezTo>
                    <a:pt x="767" y="1"/>
                    <a:pt x="759" y="0"/>
                    <a:pt x="7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8" name="Google Shape;298;p24"/>
            <p:cNvSpPr/>
            <p:nvPr/>
          </p:nvSpPr>
          <p:spPr>
            <a:xfrm>
              <a:off x="7740567" y="1804864"/>
              <a:ext cx="95775" cy="29875"/>
            </a:xfrm>
            <a:custGeom>
              <a:avLst/>
              <a:gdLst/>
              <a:ahLst/>
              <a:cxnLst/>
              <a:rect l="l" t="t" r="r" b="b"/>
              <a:pathLst>
                <a:path w="3302" h="1030" extrusionOk="0">
                  <a:moveTo>
                    <a:pt x="46" y="1"/>
                  </a:moveTo>
                  <a:cubicBezTo>
                    <a:pt x="10" y="1"/>
                    <a:pt x="0" y="54"/>
                    <a:pt x="38" y="69"/>
                  </a:cubicBezTo>
                  <a:cubicBezTo>
                    <a:pt x="1061" y="461"/>
                    <a:pt x="2132" y="762"/>
                    <a:pt x="3195" y="1028"/>
                  </a:cubicBezTo>
                  <a:cubicBezTo>
                    <a:pt x="3200" y="1029"/>
                    <a:pt x="3206" y="1030"/>
                    <a:pt x="3211" y="1030"/>
                  </a:cubicBezTo>
                  <a:cubicBezTo>
                    <a:pt x="3278" y="1030"/>
                    <a:pt x="3301" y="926"/>
                    <a:pt x="3228" y="906"/>
                  </a:cubicBezTo>
                  <a:cubicBezTo>
                    <a:pt x="2173" y="604"/>
                    <a:pt x="1119" y="279"/>
                    <a:pt x="57" y="2"/>
                  </a:cubicBezTo>
                  <a:cubicBezTo>
                    <a:pt x="53" y="1"/>
                    <a:pt x="49" y="1"/>
                    <a:pt x="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9" name="Google Shape;299;p24"/>
            <p:cNvSpPr/>
            <p:nvPr/>
          </p:nvSpPr>
          <p:spPr>
            <a:xfrm>
              <a:off x="7744541" y="1781919"/>
              <a:ext cx="100444" cy="34690"/>
            </a:xfrm>
            <a:custGeom>
              <a:avLst/>
              <a:gdLst/>
              <a:ahLst/>
              <a:cxnLst/>
              <a:rect l="l" t="t" r="r" b="b"/>
              <a:pathLst>
                <a:path w="3463" h="1196" extrusionOk="0">
                  <a:moveTo>
                    <a:pt x="66" y="0"/>
                  </a:moveTo>
                  <a:cubicBezTo>
                    <a:pt x="17" y="0"/>
                    <a:pt x="1" y="77"/>
                    <a:pt x="54" y="95"/>
                  </a:cubicBezTo>
                  <a:cubicBezTo>
                    <a:pt x="1125" y="470"/>
                    <a:pt x="2192" y="873"/>
                    <a:pt x="3281" y="1191"/>
                  </a:cubicBezTo>
                  <a:cubicBezTo>
                    <a:pt x="3293" y="1194"/>
                    <a:pt x="3305" y="1196"/>
                    <a:pt x="3316" y="1196"/>
                  </a:cubicBezTo>
                  <a:cubicBezTo>
                    <a:pt x="3428" y="1196"/>
                    <a:pt x="3462" y="1018"/>
                    <a:pt x="3340" y="976"/>
                  </a:cubicBezTo>
                  <a:cubicBezTo>
                    <a:pt x="2270" y="605"/>
                    <a:pt x="1168" y="317"/>
                    <a:pt x="81" y="2"/>
                  </a:cubicBezTo>
                  <a:cubicBezTo>
                    <a:pt x="75" y="1"/>
                    <a:pt x="71" y="0"/>
                    <a:pt x="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24"/>
            <p:cNvSpPr/>
            <p:nvPr/>
          </p:nvSpPr>
          <p:spPr>
            <a:xfrm>
              <a:off x="7692444" y="1850898"/>
              <a:ext cx="46118" cy="10674"/>
            </a:xfrm>
            <a:custGeom>
              <a:avLst/>
              <a:gdLst/>
              <a:ahLst/>
              <a:cxnLst/>
              <a:rect l="l" t="t" r="r" b="b"/>
              <a:pathLst>
                <a:path w="1590" h="368" extrusionOk="0">
                  <a:moveTo>
                    <a:pt x="35" y="1"/>
                  </a:moveTo>
                  <a:cubicBezTo>
                    <a:pt x="10" y="1"/>
                    <a:pt x="0" y="40"/>
                    <a:pt x="28" y="46"/>
                  </a:cubicBezTo>
                  <a:cubicBezTo>
                    <a:pt x="526" y="163"/>
                    <a:pt x="1036" y="296"/>
                    <a:pt x="1543" y="367"/>
                  </a:cubicBezTo>
                  <a:cubicBezTo>
                    <a:pt x="1545" y="367"/>
                    <a:pt x="1546" y="367"/>
                    <a:pt x="1548" y="367"/>
                  </a:cubicBezTo>
                  <a:cubicBezTo>
                    <a:pt x="1577" y="367"/>
                    <a:pt x="1590" y="324"/>
                    <a:pt x="1558" y="315"/>
                  </a:cubicBezTo>
                  <a:cubicBezTo>
                    <a:pt x="1064" y="176"/>
                    <a:pt x="544" y="94"/>
                    <a:pt x="40" y="1"/>
                  </a:cubicBezTo>
                  <a:cubicBezTo>
                    <a:pt x="38" y="1"/>
                    <a:pt x="37" y="1"/>
                    <a:pt x="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01" name="Google Shape;301;p24"/>
          <p:cNvSpPr txBox="1">
            <a:spLocks noGrp="1"/>
          </p:cNvSpPr>
          <p:nvPr>
            <p:ph type="subTitle" idx="1"/>
          </p:nvPr>
        </p:nvSpPr>
        <p:spPr>
          <a:xfrm>
            <a:off x="1143767" y="2845133"/>
            <a:ext cx="4718400" cy="3246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Char char="●"/>
              <a:defRPr sz="1600"/>
            </a:lvl1pPr>
            <a:lvl2pPr lvl="1">
              <a:spcBef>
                <a:spcPts val="0"/>
              </a:spcBef>
              <a:spcAft>
                <a:spcPts val="0"/>
              </a:spcAft>
              <a:buSzPts val="1400"/>
              <a:buChar char="○"/>
              <a:defRPr/>
            </a:lvl2pPr>
            <a:lvl3pPr lvl="2">
              <a:spcBef>
                <a:spcPts val="2133"/>
              </a:spcBef>
              <a:spcAft>
                <a:spcPts val="0"/>
              </a:spcAft>
              <a:buSzPts val="1400"/>
              <a:buChar char="■"/>
              <a:defRPr/>
            </a:lvl3pPr>
            <a:lvl4pPr lvl="3">
              <a:spcBef>
                <a:spcPts val="2133"/>
              </a:spcBef>
              <a:spcAft>
                <a:spcPts val="0"/>
              </a:spcAft>
              <a:buSzPts val="1400"/>
              <a:buChar char="●"/>
              <a:defRPr/>
            </a:lvl4pPr>
            <a:lvl5pPr lvl="4">
              <a:spcBef>
                <a:spcPts val="2133"/>
              </a:spcBef>
              <a:spcAft>
                <a:spcPts val="0"/>
              </a:spcAft>
              <a:buSzPts val="1400"/>
              <a:buChar char="○"/>
              <a:defRPr/>
            </a:lvl5pPr>
            <a:lvl6pPr lvl="5">
              <a:spcBef>
                <a:spcPts val="2133"/>
              </a:spcBef>
              <a:spcAft>
                <a:spcPts val="0"/>
              </a:spcAft>
              <a:buSzPts val="1400"/>
              <a:buChar char="■"/>
              <a:defRPr/>
            </a:lvl6pPr>
            <a:lvl7pPr lvl="6">
              <a:spcBef>
                <a:spcPts val="2133"/>
              </a:spcBef>
              <a:spcAft>
                <a:spcPts val="0"/>
              </a:spcAft>
              <a:buSzPts val="1400"/>
              <a:buChar char="●"/>
              <a:defRPr/>
            </a:lvl7pPr>
            <a:lvl8pPr lvl="7">
              <a:spcBef>
                <a:spcPts val="2133"/>
              </a:spcBef>
              <a:spcAft>
                <a:spcPts val="0"/>
              </a:spcAft>
              <a:buSzPts val="1400"/>
              <a:buChar char="○"/>
              <a:defRPr/>
            </a:lvl8pPr>
            <a:lvl9pPr lvl="8">
              <a:spcBef>
                <a:spcPts val="2133"/>
              </a:spcBef>
              <a:spcAft>
                <a:spcPts val="2133"/>
              </a:spcAft>
              <a:buSzPts val="1400"/>
              <a:buChar char="■"/>
              <a:defRPr/>
            </a:lvl9pPr>
          </a:lstStyle>
          <a:p>
            <a:endParaRPr/>
          </a:p>
        </p:txBody>
      </p:sp>
      <p:sp>
        <p:nvSpPr>
          <p:cNvPr id="302" name="Google Shape;302;p24"/>
          <p:cNvSpPr txBox="1">
            <a:spLocks noGrp="1"/>
          </p:cNvSpPr>
          <p:nvPr>
            <p:ph type="subTitle" idx="2"/>
          </p:nvPr>
        </p:nvSpPr>
        <p:spPr>
          <a:xfrm>
            <a:off x="6385367" y="2845137"/>
            <a:ext cx="4718400" cy="25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600"/>
            </a:lvl1pPr>
            <a:lvl2pPr lvl="1" rtl="0">
              <a:spcBef>
                <a:spcPts val="2133"/>
              </a:spcBef>
              <a:spcAft>
                <a:spcPts val="0"/>
              </a:spcAft>
              <a:buSzPts val="1400"/>
              <a:buChar char="○"/>
              <a:defRPr/>
            </a:lvl2pPr>
            <a:lvl3pPr lvl="2" rtl="0">
              <a:spcBef>
                <a:spcPts val="2133"/>
              </a:spcBef>
              <a:spcAft>
                <a:spcPts val="0"/>
              </a:spcAft>
              <a:buSzPts val="1400"/>
              <a:buChar char="■"/>
              <a:defRPr/>
            </a:lvl3pPr>
            <a:lvl4pPr lvl="3" rtl="0">
              <a:spcBef>
                <a:spcPts val="2133"/>
              </a:spcBef>
              <a:spcAft>
                <a:spcPts val="0"/>
              </a:spcAft>
              <a:buSzPts val="1400"/>
              <a:buChar char="●"/>
              <a:defRPr/>
            </a:lvl4pPr>
            <a:lvl5pPr lvl="4" rtl="0">
              <a:spcBef>
                <a:spcPts val="2133"/>
              </a:spcBef>
              <a:spcAft>
                <a:spcPts val="0"/>
              </a:spcAft>
              <a:buSzPts val="1400"/>
              <a:buChar char="○"/>
              <a:defRPr/>
            </a:lvl5pPr>
            <a:lvl6pPr lvl="5" rtl="0">
              <a:spcBef>
                <a:spcPts val="2133"/>
              </a:spcBef>
              <a:spcAft>
                <a:spcPts val="0"/>
              </a:spcAft>
              <a:buSzPts val="1400"/>
              <a:buChar char="■"/>
              <a:defRPr/>
            </a:lvl6pPr>
            <a:lvl7pPr lvl="6" rtl="0">
              <a:spcBef>
                <a:spcPts val="2133"/>
              </a:spcBef>
              <a:spcAft>
                <a:spcPts val="0"/>
              </a:spcAft>
              <a:buSzPts val="1400"/>
              <a:buChar char="●"/>
              <a:defRPr/>
            </a:lvl7pPr>
            <a:lvl8pPr lvl="7" rtl="0">
              <a:spcBef>
                <a:spcPts val="2133"/>
              </a:spcBef>
              <a:spcAft>
                <a:spcPts val="0"/>
              </a:spcAft>
              <a:buSzPts val="1400"/>
              <a:buChar char="○"/>
              <a:defRPr/>
            </a:lvl8pPr>
            <a:lvl9pPr lvl="8" rtl="0">
              <a:spcBef>
                <a:spcPts val="2133"/>
              </a:spcBef>
              <a:spcAft>
                <a:spcPts val="2133"/>
              </a:spcAft>
              <a:buSzPts val="1400"/>
              <a:buChar char="■"/>
              <a:defRPr/>
            </a:lvl9pPr>
          </a:lstStyle>
          <a:p>
            <a:endParaRPr/>
          </a:p>
        </p:txBody>
      </p:sp>
    </p:spTree>
    <p:extLst>
      <p:ext uri="{BB962C8B-B14F-4D97-AF65-F5344CB8AC3E}">
        <p14:creationId xmlns:p14="http://schemas.microsoft.com/office/powerpoint/2010/main" val="21133603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bg>
      <p:bgPr>
        <a:solidFill>
          <a:schemeClr val="dk2"/>
        </a:solidFill>
        <a:effectLst/>
      </p:bgPr>
    </p:bg>
    <p:spTree>
      <p:nvGrpSpPr>
        <p:cNvPr id="1" name="Shape 303"/>
        <p:cNvGrpSpPr/>
        <p:nvPr/>
      </p:nvGrpSpPr>
      <p:grpSpPr>
        <a:xfrm>
          <a:off x="0" y="0"/>
          <a:ext cx="0" cy="0"/>
          <a:chOff x="0" y="0"/>
          <a:chExt cx="0" cy="0"/>
        </a:xfrm>
      </p:grpSpPr>
      <p:sp>
        <p:nvSpPr>
          <p:cNvPr id="304" name="Google Shape;304;p25"/>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b="1">
                <a:solidFill>
                  <a:schemeClr val="accent5"/>
                </a:solidFill>
                <a:latin typeface="Roboto"/>
                <a:ea typeface="Roboto"/>
                <a:cs typeface="Roboto"/>
                <a:sym typeface="Roboto"/>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305" name="Google Shape;305;p25"/>
          <p:cNvSpPr txBox="1">
            <a:spLocks noGrp="1"/>
          </p:cNvSpPr>
          <p:nvPr>
            <p:ph type="subTitle" idx="1"/>
          </p:nvPr>
        </p:nvSpPr>
        <p:spPr>
          <a:xfrm>
            <a:off x="1246367" y="2566967"/>
            <a:ext cx="23924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1">
                <a:solidFill>
                  <a:schemeClr val="accent5"/>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306" name="Google Shape;306;p25"/>
          <p:cNvSpPr txBox="1">
            <a:spLocks noGrp="1"/>
          </p:cNvSpPr>
          <p:nvPr>
            <p:ph type="subTitle" idx="2"/>
          </p:nvPr>
        </p:nvSpPr>
        <p:spPr>
          <a:xfrm>
            <a:off x="1246367" y="2999367"/>
            <a:ext cx="23924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accent6"/>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307" name="Google Shape;307;p25"/>
          <p:cNvSpPr txBox="1">
            <a:spLocks noGrp="1"/>
          </p:cNvSpPr>
          <p:nvPr>
            <p:ph type="subTitle" idx="3"/>
          </p:nvPr>
        </p:nvSpPr>
        <p:spPr>
          <a:xfrm>
            <a:off x="1246367" y="4906233"/>
            <a:ext cx="23924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1">
                <a:solidFill>
                  <a:schemeClr val="accent5"/>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308" name="Google Shape;308;p25"/>
          <p:cNvSpPr txBox="1">
            <a:spLocks noGrp="1"/>
          </p:cNvSpPr>
          <p:nvPr>
            <p:ph type="subTitle" idx="4"/>
          </p:nvPr>
        </p:nvSpPr>
        <p:spPr>
          <a:xfrm>
            <a:off x="1246367" y="5338632"/>
            <a:ext cx="23924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accent6"/>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309" name="Google Shape;309;p25"/>
          <p:cNvSpPr/>
          <p:nvPr/>
        </p:nvSpPr>
        <p:spPr>
          <a:xfrm rot="-5400000">
            <a:off x="10804024" y="-5242"/>
            <a:ext cx="1382729" cy="1418697"/>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310" name="Google Shape;310;p25"/>
          <p:cNvGrpSpPr/>
          <p:nvPr/>
        </p:nvGrpSpPr>
        <p:grpSpPr>
          <a:xfrm>
            <a:off x="350630" y="5853783"/>
            <a:ext cx="744924" cy="878907"/>
            <a:chOff x="317700" y="162913"/>
            <a:chExt cx="664399" cy="753177"/>
          </a:xfrm>
        </p:grpSpPr>
        <p:sp>
          <p:nvSpPr>
            <p:cNvPr id="311" name="Google Shape;311;p25"/>
            <p:cNvSpPr/>
            <p:nvPr/>
          </p:nvSpPr>
          <p:spPr>
            <a:xfrm>
              <a:off x="501452" y="162913"/>
              <a:ext cx="480648" cy="461102"/>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2" name="Google Shape;312;p25"/>
            <p:cNvSpPr/>
            <p:nvPr/>
          </p:nvSpPr>
          <p:spPr>
            <a:xfrm>
              <a:off x="317700" y="654293"/>
              <a:ext cx="274872" cy="261796"/>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13" name="Google Shape;313;p25"/>
          <p:cNvSpPr txBox="1">
            <a:spLocks noGrp="1"/>
          </p:cNvSpPr>
          <p:nvPr>
            <p:ph type="subTitle" idx="5"/>
          </p:nvPr>
        </p:nvSpPr>
        <p:spPr>
          <a:xfrm>
            <a:off x="4899800" y="2566967"/>
            <a:ext cx="23924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1">
                <a:solidFill>
                  <a:schemeClr val="accent5"/>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314" name="Google Shape;314;p25"/>
          <p:cNvSpPr txBox="1">
            <a:spLocks noGrp="1"/>
          </p:cNvSpPr>
          <p:nvPr>
            <p:ph type="subTitle" idx="6"/>
          </p:nvPr>
        </p:nvSpPr>
        <p:spPr>
          <a:xfrm>
            <a:off x="4899800" y="2999367"/>
            <a:ext cx="23924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accent6"/>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315" name="Google Shape;315;p25"/>
          <p:cNvSpPr txBox="1">
            <a:spLocks noGrp="1"/>
          </p:cNvSpPr>
          <p:nvPr>
            <p:ph type="subTitle" idx="7"/>
          </p:nvPr>
        </p:nvSpPr>
        <p:spPr>
          <a:xfrm>
            <a:off x="4899800" y="4906233"/>
            <a:ext cx="23924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1">
                <a:solidFill>
                  <a:schemeClr val="accent5"/>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316" name="Google Shape;316;p25"/>
          <p:cNvSpPr txBox="1">
            <a:spLocks noGrp="1"/>
          </p:cNvSpPr>
          <p:nvPr>
            <p:ph type="subTitle" idx="8"/>
          </p:nvPr>
        </p:nvSpPr>
        <p:spPr>
          <a:xfrm>
            <a:off x="4899800" y="5338632"/>
            <a:ext cx="23924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accent6"/>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317" name="Google Shape;317;p25"/>
          <p:cNvSpPr txBox="1">
            <a:spLocks noGrp="1"/>
          </p:cNvSpPr>
          <p:nvPr>
            <p:ph type="subTitle" idx="9"/>
          </p:nvPr>
        </p:nvSpPr>
        <p:spPr>
          <a:xfrm>
            <a:off x="8608800" y="2566967"/>
            <a:ext cx="23924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1">
                <a:solidFill>
                  <a:schemeClr val="accent5"/>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318" name="Google Shape;318;p25"/>
          <p:cNvSpPr txBox="1">
            <a:spLocks noGrp="1"/>
          </p:cNvSpPr>
          <p:nvPr>
            <p:ph type="subTitle" idx="13"/>
          </p:nvPr>
        </p:nvSpPr>
        <p:spPr>
          <a:xfrm>
            <a:off x="8553233" y="2999367"/>
            <a:ext cx="25036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accent6"/>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319" name="Google Shape;319;p25"/>
          <p:cNvSpPr txBox="1">
            <a:spLocks noGrp="1"/>
          </p:cNvSpPr>
          <p:nvPr>
            <p:ph type="subTitle" idx="14"/>
          </p:nvPr>
        </p:nvSpPr>
        <p:spPr>
          <a:xfrm>
            <a:off x="8608800" y="4906233"/>
            <a:ext cx="23924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b="1">
                <a:solidFill>
                  <a:schemeClr val="accent5"/>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
        <p:nvSpPr>
          <p:cNvPr id="320" name="Google Shape;320;p25"/>
          <p:cNvSpPr txBox="1">
            <a:spLocks noGrp="1"/>
          </p:cNvSpPr>
          <p:nvPr>
            <p:ph type="subTitle" idx="15"/>
          </p:nvPr>
        </p:nvSpPr>
        <p:spPr>
          <a:xfrm>
            <a:off x="8553233" y="5338632"/>
            <a:ext cx="25036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accent6"/>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spTree>
    <p:extLst>
      <p:ext uri="{BB962C8B-B14F-4D97-AF65-F5344CB8AC3E}">
        <p14:creationId xmlns:p14="http://schemas.microsoft.com/office/powerpoint/2010/main" val="210732961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hanks">
  <p:cSld name="Thanks">
    <p:bg>
      <p:bgPr>
        <a:solidFill>
          <a:schemeClr val="dk2"/>
        </a:solidFill>
        <a:effectLst/>
      </p:bgPr>
    </p:bg>
    <p:spTree>
      <p:nvGrpSpPr>
        <p:cNvPr id="1" name="Shape 321"/>
        <p:cNvGrpSpPr/>
        <p:nvPr/>
      </p:nvGrpSpPr>
      <p:grpSpPr>
        <a:xfrm>
          <a:off x="0" y="0"/>
          <a:ext cx="0" cy="0"/>
          <a:chOff x="0" y="0"/>
          <a:chExt cx="0" cy="0"/>
        </a:xfrm>
      </p:grpSpPr>
      <p:sp>
        <p:nvSpPr>
          <p:cNvPr id="322" name="Google Shape;322;p26"/>
          <p:cNvSpPr txBox="1">
            <a:spLocks noGrp="1"/>
          </p:cNvSpPr>
          <p:nvPr>
            <p:ph type="subTitle" idx="1"/>
          </p:nvPr>
        </p:nvSpPr>
        <p:spPr>
          <a:xfrm>
            <a:off x="950967" y="2325267"/>
            <a:ext cx="4277200" cy="47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1">
                <a:solidFill>
                  <a:schemeClr val="accent5"/>
                </a:solidFill>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endParaRPr/>
          </a:p>
        </p:txBody>
      </p:sp>
      <p:grpSp>
        <p:nvGrpSpPr>
          <p:cNvPr id="323" name="Google Shape;323;p26"/>
          <p:cNvGrpSpPr/>
          <p:nvPr/>
        </p:nvGrpSpPr>
        <p:grpSpPr>
          <a:xfrm>
            <a:off x="421330" y="317583"/>
            <a:ext cx="744924" cy="878907"/>
            <a:chOff x="317700" y="162913"/>
            <a:chExt cx="664399" cy="753177"/>
          </a:xfrm>
        </p:grpSpPr>
        <p:sp>
          <p:nvSpPr>
            <p:cNvPr id="324" name="Google Shape;324;p26"/>
            <p:cNvSpPr/>
            <p:nvPr/>
          </p:nvSpPr>
          <p:spPr>
            <a:xfrm>
              <a:off x="501452" y="162913"/>
              <a:ext cx="480648" cy="461102"/>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5" name="Google Shape;325;p26"/>
            <p:cNvSpPr/>
            <p:nvPr/>
          </p:nvSpPr>
          <p:spPr>
            <a:xfrm>
              <a:off x="317700" y="654293"/>
              <a:ext cx="274872" cy="261796"/>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26" name="Google Shape;326;p26"/>
          <p:cNvSpPr txBox="1">
            <a:spLocks noGrp="1"/>
          </p:cNvSpPr>
          <p:nvPr>
            <p:ph type="title"/>
          </p:nvPr>
        </p:nvSpPr>
        <p:spPr>
          <a:xfrm>
            <a:off x="950967" y="1443500"/>
            <a:ext cx="4277200" cy="7860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6400">
                <a:solidFill>
                  <a:schemeClr val="accent6"/>
                </a:solidFill>
              </a:defRPr>
            </a:lvl1pPr>
            <a:lvl2pPr lvl="1">
              <a:spcBef>
                <a:spcPts val="0"/>
              </a:spcBef>
              <a:spcAft>
                <a:spcPts val="0"/>
              </a:spcAft>
              <a:buSzPts val="2800"/>
              <a:buNone/>
              <a:defRPr>
                <a:latin typeface="Roboto"/>
                <a:ea typeface="Roboto"/>
                <a:cs typeface="Roboto"/>
                <a:sym typeface="Roboto"/>
              </a:defRPr>
            </a:lvl2pPr>
            <a:lvl3pPr lvl="2">
              <a:spcBef>
                <a:spcPts val="0"/>
              </a:spcBef>
              <a:spcAft>
                <a:spcPts val="0"/>
              </a:spcAft>
              <a:buSzPts val="2800"/>
              <a:buNone/>
              <a:defRPr>
                <a:latin typeface="Roboto"/>
                <a:ea typeface="Roboto"/>
                <a:cs typeface="Roboto"/>
                <a:sym typeface="Roboto"/>
              </a:defRPr>
            </a:lvl3pPr>
            <a:lvl4pPr lvl="3">
              <a:spcBef>
                <a:spcPts val="0"/>
              </a:spcBef>
              <a:spcAft>
                <a:spcPts val="0"/>
              </a:spcAft>
              <a:buSzPts val="2800"/>
              <a:buNone/>
              <a:defRPr>
                <a:latin typeface="Roboto"/>
                <a:ea typeface="Roboto"/>
                <a:cs typeface="Roboto"/>
                <a:sym typeface="Roboto"/>
              </a:defRPr>
            </a:lvl4pPr>
            <a:lvl5pPr lvl="4">
              <a:spcBef>
                <a:spcPts val="0"/>
              </a:spcBef>
              <a:spcAft>
                <a:spcPts val="0"/>
              </a:spcAft>
              <a:buSzPts val="2800"/>
              <a:buNone/>
              <a:defRPr>
                <a:latin typeface="Roboto"/>
                <a:ea typeface="Roboto"/>
                <a:cs typeface="Roboto"/>
                <a:sym typeface="Roboto"/>
              </a:defRPr>
            </a:lvl5pPr>
            <a:lvl6pPr lvl="5">
              <a:spcBef>
                <a:spcPts val="0"/>
              </a:spcBef>
              <a:spcAft>
                <a:spcPts val="0"/>
              </a:spcAft>
              <a:buSzPts val="2800"/>
              <a:buNone/>
              <a:defRPr>
                <a:latin typeface="Roboto"/>
                <a:ea typeface="Roboto"/>
                <a:cs typeface="Roboto"/>
                <a:sym typeface="Roboto"/>
              </a:defRPr>
            </a:lvl6pPr>
            <a:lvl7pPr lvl="6">
              <a:spcBef>
                <a:spcPts val="0"/>
              </a:spcBef>
              <a:spcAft>
                <a:spcPts val="0"/>
              </a:spcAft>
              <a:buSzPts val="2800"/>
              <a:buNone/>
              <a:defRPr>
                <a:latin typeface="Roboto"/>
                <a:ea typeface="Roboto"/>
                <a:cs typeface="Roboto"/>
                <a:sym typeface="Roboto"/>
              </a:defRPr>
            </a:lvl7pPr>
            <a:lvl8pPr lvl="7">
              <a:spcBef>
                <a:spcPts val="0"/>
              </a:spcBef>
              <a:spcAft>
                <a:spcPts val="0"/>
              </a:spcAft>
              <a:buSzPts val="2800"/>
              <a:buNone/>
              <a:defRPr>
                <a:latin typeface="Roboto"/>
                <a:ea typeface="Roboto"/>
                <a:cs typeface="Roboto"/>
                <a:sym typeface="Roboto"/>
              </a:defRPr>
            </a:lvl8pPr>
            <a:lvl9pPr lvl="8">
              <a:spcBef>
                <a:spcPts val="0"/>
              </a:spcBef>
              <a:spcAft>
                <a:spcPts val="0"/>
              </a:spcAft>
              <a:buSzPts val="2800"/>
              <a:buNone/>
              <a:defRPr>
                <a:latin typeface="Roboto"/>
                <a:ea typeface="Roboto"/>
                <a:cs typeface="Roboto"/>
                <a:sym typeface="Roboto"/>
              </a:defRPr>
            </a:lvl9pPr>
          </a:lstStyle>
          <a:p>
            <a:endParaRPr/>
          </a:p>
        </p:txBody>
      </p:sp>
      <p:sp>
        <p:nvSpPr>
          <p:cNvPr id="327" name="Google Shape;327;p26"/>
          <p:cNvSpPr/>
          <p:nvPr/>
        </p:nvSpPr>
        <p:spPr>
          <a:xfrm flipH="1">
            <a:off x="6374767" y="0"/>
            <a:ext cx="5817236" cy="6858187"/>
          </a:xfrm>
          <a:custGeom>
            <a:avLst/>
            <a:gdLst/>
            <a:ahLst/>
            <a:cxnLst/>
            <a:rect l="l" t="t" r="r" b="b"/>
            <a:pathLst>
              <a:path w="30602" h="36078" extrusionOk="0">
                <a:moveTo>
                  <a:pt x="1" y="0"/>
                </a:moveTo>
                <a:lnTo>
                  <a:pt x="1" y="36078"/>
                </a:lnTo>
                <a:cubicBezTo>
                  <a:pt x="16901" y="36078"/>
                  <a:pt x="14666" y="11388"/>
                  <a:pt x="3060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8" name="Google Shape;328;p26"/>
          <p:cNvSpPr txBox="1"/>
          <p:nvPr/>
        </p:nvSpPr>
        <p:spPr>
          <a:xfrm>
            <a:off x="5990400" y="5558400"/>
            <a:ext cx="5306400" cy="591200"/>
          </a:xfrm>
          <a:prstGeom prst="rect">
            <a:avLst/>
          </a:prstGeom>
          <a:noFill/>
          <a:ln>
            <a:noFill/>
          </a:ln>
        </p:spPr>
        <p:txBody>
          <a:bodyPr spcFirstLastPara="1" wrap="square" lIns="121900" tIns="121900" rIns="121900" bIns="121900" anchor="t" anchorCtr="0">
            <a:noAutofit/>
          </a:bodyPr>
          <a:lstStyle/>
          <a:p>
            <a:pPr marL="0" lvl="0" indent="0" algn="r" rtl="0">
              <a:spcBef>
                <a:spcPts val="400"/>
              </a:spcBef>
              <a:spcAft>
                <a:spcPts val="0"/>
              </a:spcAft>
              <a:buNone/>
            </a:pPr>
            <a:r>
              <a:rPr lang="en" sz="1333">
                <a:solidFill>
                  <a:schemeClr val="lt1"/>
                </a:solidFill>
                <a:latin typeface="Roboto"/>
                <a:ea typeface="Roboto"/>
                <a:cs typeface="Roboto"/>
                <a:sym typeface="Roboto"/>
              </a:rPr>
              <a:t>CREDITS: This presentation template was created by </a:t>
            </a:r>
            <a:r>
              <a:rPr lang="en" sz="1333">
                <a:solidFill>
                  <a:schemeClr val="l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333">
                <a:solidFill>
                  <a:schemeClr val="lt1"/>
                </a:solidFill>
                <a:latin typeface="Roboto"/>
                <a:ea typeface="Roboto"/>
                <a:cs typeface="Roboto"/>
                <a:sym typeface="Roboto"/>
              </a:rPr>
              <a:t>, including icons by </a:t>
            </a:r>
            <a:r>
              <a:rPr lang="en" sz="1333">
                <a:solidFill>
                  <a:schemeClr val="l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333">
                <a:solidFill>
                  <a:schemeClr val="lt1"/>
                </a:solidFill>
                <a:latin typeface="Roboto"/>
                <a:ea typeface="Roboto"/>
                <a:cs typeface="Roboto"/>
                <a:sym typeface="Roboto"/>
              </a:rPr>
              <a:t>, and infographics &amp; images by </a:t>
            </a:r>
            <a:r>
              <a:rPr lang="en" sz="1333">
                <a:solidFill>
                  <a:schemeClr val="l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333">
                <a:solidFill>
                  <a:schemeClr val="lt1"/>
                </a:solidFill>
                <a:latin typeface="Roboto"/>
                <a:ea typeface="Roboto"/>
                <a:cs typeface="Roboto"/>
                <a:sym typeface="Roboto"/>
              </a:rPr>
              <a:t>. </a:t>
            </a:r>
            <a:endParaRPr sz="1333">
              <a:solidFill>
                <a:schemeClr val="lt1"/>
              </a:solidFill>
              <a:latin typeface="Roboto"/>
              <a:ea typeface="Roboto"/>
              <a:cs typeface="Roboto"/>
              <a:sym typeface="Roboto"/>
            </a:endParaRPr>
          </a:p>
          <a:p>
            <a:pPr marL="0" lvl="0" indent="0" algn="r" rtl="0">
              <a:spcBef>
                <a:spcPts val="400"/>
              </a:spcBef>
              <a:spcAft>
                <a:spcPts val="0"/>
              </a:spcAft>
              <a:buNone/>
            </a:pPr>
            <a:endParaRPr sz="1333">
              <a:solidFill>
                <a:schemeClr val="lt1"/>
              </a:solidFill>
              <a:latin typeface="Roboto"/>
              <a:ea typeface="Roboto"/>
              <a:cs typeface="Roboto"/>
              <a:sym typeface="Roboto"/>
            </a:endParaRPr>
          </a:p>
        </p:txBody>
      </p:sp>
      <p:sp>
        <p:nvSpPr>
          <p:cNvPr id="329" name="Google Shape;329;p26"/>
          <p:cNvSpPr/>
          <p:nvPr/>
        </p:nvSpPr>
        <p:spPr>
          <a:xfrm>
            <a:off x="8962794" y="719335"/>
            <a:ext cx="848169" cy="481104"/>
          </a:xfrm>
          <a:custGeom>
            <a:avLst/>
            <a:gdLst/>
            <a:ahLst/>
            <a:cxnLst/>
            <a:rect l="l" t="t" r="r" b="b"/>
            <a:pathLst>
              <a:path w="4589" h="2603" extrusionOk="0">
                <a:moveTo>
                  <a:pt x="4231" y="145"/>
                </a:moveTo>
                <a:lnTo>
                  <a:pt x="4231" y="145"/>
                </a:lnTo>
                <a:cubicBezTo>
                  <a:pt x="3933" y="398"/>
                  <a:pt x="3630" y="646"/>
                  <a:pt x="3319" y="882"/>
                </a:cubicBezTo>
                <a:cubicBezTo>
                  <a:pt x="3045" y="1092"/>
                  <a:pt x="2659" y="1481"/>
                  <a:pt x="2308" y="1481"/>
                </a:cubicBezTo>
                <a:cubicBezTo>
                  <a:pt x="2301" y="1481"/>
                  <a:pt x="2294" y="1481"/>
                  <a:pt x="2287" y="1480"/>
                </a:cubicBezTo>
                <a:cubicBezTo>
                  <a:pt x="1908" y="1464"/>
                  <a:pt x="1503" y="1072"/>
                  <a:pt x="1188" y="864"/>
                </a:cubicBezTo>
                <a:cubicBezTo>
                  <a:pt x="849" y="641"/>
                  <a:pt x="515" y="406"/>
                  <a:pt x="164" y="202"/>
                </a:cubicBezTo>
                <a:cubicBezTo>
                  <a:pt x="164" y="199"/>
                  <a:pt x="164" y="195"/>
                  <a:pt x="165" y="192"/>
                </a:cubicBezTo>
                <a:cubicBezTo>
                  <a:pt x="322" y="218"/>
                  <a:pt x="483" y="224"/>
                  <a:pt x="644" y="224"/>
                </a:cubicBezTo>
                <a:cubicBezTo>
                  <a:pt x="794" y="224"/>
                  <a:pt x="944" y="219"/>
                  <a:pt x="1091" y="219"/>
                </a:cubicBezTo>
                <a:cubicBezTo>
                  <a:pt x="1454" y="218"/>
                  <a:pt x="1816" y="214"/>
                  <a:pt x="2177" y="208"/>
                </a:cubicBezTo>
                <a:cubicBezTo>
                  <a:pt x="2863" y="197"/>
                  <a:pt x="3546" y="174"/>
                  <a:pt x="4231" y="145"/>
                </a:cubicBezTo>
                <a:close/>
                <a:moveTo>
                  <a:pt x="154" y="296"/>
                </a:moveTo>
                <a:lnTo>
                  <a:pt x="154" y="296"/>
                </a:lnTo>
                <a:cubicBezTo>
                  <a:pt x="518" y="572"/>
                  <a:pt x="906" y="819"/>
                  <a:pt x="1283" y="1076"/>
                </a:cubicBezTo>
                <a:cubicBezTo>
                  <a:pt x="1289" y="1080"/>
                  <a:pt x="1294" y="1084"/>
                  <a:pt x="1299" y="1088"/>
                </a:cubicBezTo>
                <a:cubicBezTo>
                  <a:pt x="920" y="1494"/>
                  <a:pt x="513" y="1876"/>
                  <a:pt x="135" y="2283"/>
                </a:cubicBezTo>
                <a:cubicBezTo>
                  <a:pt x="148" y="1925"/>
                  <a:pt x="150" y="1567"/>
                  <a:pt x="156" y="1208"/>
                </a:cubicBezTo>
                <a:cubicBezTo>
                  <a:pt x="161" y="915"/>
                  <a:pt x="132" y="594"/>
                  <a:pt x="154" y="296"/>
                </a:cubicBezTo>
                <a:close/>
                <a:moveTo>
                  <a:pt x="4330" y="244"/>
                </a:moveTo>
                <a:lnTo>
                  <a:pt x="4330" y="244"/>
                </a:lnTo>
                <a:cubicBezTo>
                  <a:pt x="4316" y="914"/>
                  <a:pt x="4373" y="1591"/>
                  <a:pt x="4399" y="2260"/>
                </a:cubicBezTo>
                <a:cubicBezTo>
                  <a:pt x="4390" y="2268"/>
                  <a:pt x="4384" y="2279"/>
                  <a:pt x="4380" y="2289"/>
                </a:cubicBezTo>
                <a:cubicBezTo>
                  <a:pt x="3973" y="1914"/>
                  <a:pt x="3576" y="1514"/>
                  <a:pt x="3144" y="1170"/>
                </a:cubicBezTo>
                <a:cubicBezTo>
                  <a:pt x="3192" y="1135"/>
                  <a:pt x="3240" y="1099"/>
                  <a:pt x="3288" y="1064"/>
                </a:cubicBezTo>
                <a:cubicBezTo>
                  <a:pt x="3644" y="800"/>
                  <a:pt x="3991" y="529"/>
                  <a:pt x="4330" y="244"/>
                </a:cubicBezTo>
                <a:close/>
                <a:moveTo>
                  <a:pt x="1416" y="1168"/>
                </a:moveTo>
                <a:cubicBezTo>
                  <a:pt x="1598" y="1294"/>
                  <a:pt x="1779" y="1422"/>
                  <a:pt x="1967" y="1538"/>
                </a:cubicBezTo>
                <a:cubicBezTo>
                  <a:pt x="2073" y="1604"/>
                  <a:pt x="2180" y="1673"/>
                  <a:pt x="2309" y="1673"/>
                </a:cubicBezTo>
                <a:cubicBezTo>
                  <a:pt x="2314" y="1673"/>
                  <a:pt x="2318" y="1673"/>
                  <a:pt x="2323" y="1673"/>
                </a:cubicBezTo>
                <a:cubicBezTo>
                  <a:pt x="2468" y="1666"/>
                  <a:pt x="2595" y="1560"/>
                  <a:pt x="2708" y="1482"/>
                </a:cubicBezTo>
                <a:cubicBezTo>
                  <a:pt x="2830" y="1398"/>
                  <a:pt x="2951" y="1310"/>
                  <a:pt x="3071" y="1223"/>
                </a:cubicBezTo>
                <a:cubicBezTo>
                  <a:pt x="3073" y="1226"/>
                  <a:pt x="3074" y="1230"/>
                  <a:pt x="3078" y="1233"/>
                </a:cubicBezTo>
                <a:cubicBezTo>
                  <a:pt x="3436" y="1628"/>
                  <a:pt x="3845" y="1986"/>
                  <a:pt x="4234" y="2354"/>
                </a:cubicBezTo>
                <a:cubicBezTo>
                  <a:pt x="3967" y="2382"/>
                  <a:pt x="3435" y="2417"/>
                  <a:pt x="3373" y="2419"/>
                </a:cubicBezTo>
                <a:cubicBezTo>
                  <a:pt x="3009" y="2433"/>
                  <a:pt x="2644" y="2440"/>
                  <a:pt x="2281" y="2442"/>
                </a:cubicBezTo>
                <a:cubicBezTo>
                  <a:pt x="2265" y="2442"/>
                  <a:pt x="2248" y="2442"/>
                  <a:pt x="2232" y="2442"/>
                </a:cubicBezTo>
                <a:cubicBezTo>
                  <a:pt x="1552" y="2442"/>
                  <a:pt x="875" y="2390"/>
                  <a:pt x="197" y="2377"/>
                </a:cubicBezTo>
                <a:cubicBezTo>
                  <a:pt x="640" y="2019"/>
                  <a:pt x="1034" y="1590"/>
                  <a:pt x="1416" y="1168"/>
                </a:cubicBezTo>
                <a:close/>
                <a:moveTo>
                  <a:pt x="4354" y="0"/>
                </a:moveTo>
                <a:cubicBezTo>
                  <a:pt x="4353" y="0"/>
                  <a:pt x="4351" y="0"/>
                  <a:pt x="4350" y="0"/>
                </a:cubicBezTo>
                <a:cubicBezTo>
                  <a:pt x="3626" y="35"/>
                  <a:pt x="2902" y="60"/>
                  <a:pt x="2177" y="74"/>
                </a:cubicBezTo>
                <a:cubicBezTo>
                  <a:pt x="1837" y="80"/>
                  <a:pt x="1496" y="84"/>
                  <a:pt x="1155" y="86"/>
                </a:cubicBezTo>
                <a:cubicBezTo>
                  <a:pt x="1146" y="86"/>
                  <a:pt x="1137" y="86"/>
                  <a:pt x="1128" y="86"/>
                </a:cubicBezTo>
                <a:cubicBezTo>
                  <a:pt x="959" y="86"/>
                  <a:pt x="786" y="78"/>
                  <a:pt x="614" y="78"/>
                </a:cubicBezTo>
                <a:cubicBezTo>
                  <a:pt x="451" y="78"/>
                  <a:pt x="288" y="85"/>
                  <a:pt x="130" y="112"/>
                </a:cubicBezTo>
                <a:cubicBezTo>
                  <a:pt x="125" y="111"/>
                  <a:pt x="120" y="110"/>
                  <a:pt x="116" y="110"/>
                </a:cubicBezTo>
                <a:cubicBezTo>
                  <a:pt x="94" y="110"/>
                  <a:pt x="75" y="125"/>
                  <a:pt x="66" y="147"/>
                </a:cubicBezTo>
                <a:cubicBezTo>
                  <a:pt x="21" y="255"/>
                  <a:pt x="39" y="397"/>
                  <a:pt x="36" y="512"/>
                </a:cubicBezTo>
                <a:cubicBezTo>
                  <a:pt x="29" y="723"/>
                  <a:pt x="26" y="934"/>
                  <a:pt x="22" y="1145"/>
                </a:cubicBezTo>
                <a:cubicBezTo>
                  <a:pt x="15" y="1546"/>
                  <a:pt x="1" y="1948"/>
                  <a:pt x="2" y="2348"/>
                </a:cubicBezTo>
                <a:cubicBezTo>
                  <a:pt x="2" y="2379"/>
                  <a:pt x="19" y="2397"/>
                  <a:pt x="41" y="2405"/>
                </a:cubicBezTo>
                <a:cubicBezTo>
                  <a:pt x="41" y="2411"/>
                  <a:pt x="43" y="2417"/>
                  <a:pt x="45" y="2423"/>
                </a:cubicBezTo>
                <a:cubicBezTo>
                  <a:pt x="37" y="2453"/>
                  <a:pt x="48" y="2486"/>
                  <a:pt x="84" y="2492"/>
                </a:cubicBezTo>
                <a:cubicBezTo>
                  <a:pt x="727" y="2579"/>
                  <a:pt x="1389" y="2602"/>
                  <a:pt x="2046" y="2602"/>
                </a:cubicBezTo>
                <a:cubicBezTo>
                  <a:pt x="2340" y="2602"/>
                  <a:pt x="2633" y="2598"/>
                  <a:pt x="2923" y="2592"/>
                </a:cubicBezTo>
                <a:cubicBezTo>
                  <a:pt x="2978" y="2591"/>
                  <a:pt x="3035" y="2591"/>
                  <a:pt x="3092" y="2591"/>
                </a:cubicBezTo>
                <a:cubicBezTo>
                  <a:pt x="3222" y="2591"/>
                  <a:pt x="3357" y="2592"/>
                  <a:pt x="3493" y="2592"/>
                </a:cubicBezTo>
                <a:cubicBezTo>
                  <a:pt x="3781" y="2592"/>
                  <a:pt x="4072" y="2584"/>
                  <a:pt x="4334" y="2529"/>
                </a:cubicBezTo>
                <a:cubicBezTo>
                  <a:pt x="4468" y="2501"/>
                  <a:pt x="4589" y="2441"/>
                  <a:pt x="4530" y="2301"/>
                </a:cubicBezTo>
                <a:cubicBezTo>
                  <a:pt x="4535" y="2292"/>
                  <a:pt x="4539" y="2281"/>
                  <a:pt x="4538" y="2266"/>
                </a:cubicBezTo>
                <a:cubicBezTo>
                  <a:pt x="4511" y="1562"/>
                  <a:pt x="4519" y="843"/>
                  <a:pt x="4441" y="141"/>
                </a:cubicBezTo>
                <a:cubicBezTo>
                  <a:pt x="4449" y="123"/>
                  <a:pt x="4446" y="104"/>
                  <a:pt x="4436" y="88"/>
                </a:cubicBezTo>
                <a:cubicBezTo>
                  <a:pt x="4436" y="84"/>
                  <a:pt x="4435" y="80"/>
                  <a:pt x="4435" y="76"/>
                </a:cubicBezTo>
                <a:cubicBezTo>
                  <a:pt x="4433" y="56"/>
                  <a:pt x="4422" y="43"/>
                  <a:pt x="4409" y="35"/>
                </a:cubicBezTo>
                <a:cubicBezTo>
                  <a:pt x="4400" y="16"/>
                  <a:pt x="4382" y="0"/>
                  <a:pt x="4354" y="0"/>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30" name="Google Shape;330;p26"/>
          <p:cNvSpPr/>
          <p:nvPr/>
        </p:nvSpPr>
        <p:spPr>
          <a:xfrm>
            <a:off x="9861977" y="825979"/>
            <a:ext cx="1434624" cy="747624"/>
          </a:xfrm>
          <a:custGeom>
            <a:avLst/>
            <a:gdLst/>
            <a:ahLst/>
            <a:cxnLst/>
            <a:rect l="l" t="t" r="r" b="b"/>
            <a:pathLst>
              <a:path w="7762" h="4045" extrusionOk="0">
                <a:moveTo>
                  <a:pt x="2711" y="952"/>
                </a:moveTo>
                <a:cubicBezTo>
                  <a:pt x="2760" y="1048"/>
                  <a:pt x="2787" y="1151"/>
                  <a:pt x="2791" y="1261"/>
                </a:cubicBezTo>
                <a:cubicBezTo>
                  <a:pt x="2724" y="1477"/>
                  <a:pt x="2634" y="1585"/>
                  <a:pt x="2522" y="1585"/>
                </a:cubicBezTo>
                <a:cubicBezTo>
                  <a:pt x="2485" y="1585"/>
                  <a:pt x="2446" y="1573"/>
                  <a:pt x="2404" y="1550"/>
                </a:cubicBezTo>
                <a:cubicBezTo>
                  <a:pt x="2319" y="1281"/>
                  <a:pt x="2480" y="1083"/>
                  <a:pt x="2711" y="952"/>
                </a:cubicBezTo>
                <a:close/>
                <a:moveTo>
                  <a:pt x="5704" y="2382"/>
                </a:moveTo>
                <a:cubicBezTo>
                  <a:pt x="5725" y="2382"/>
                  <a:pt x="5745" y="2383"/>
                  <a:pt x="5765" y="2383"/>
                </a:cubicBezTo>
                <a:cubicBezTo>
                  <a:pt x="5759" y="2490"/>
                  <a:pt x="5735" y="2594"/>
                  <a:pt x="5683" y="2683"/>
                </a:cubicBezTo>
                <a:lnTo>
                  <a:pt x="5586" y="2803"/>
                </a:lnTo>
                <a:cubicBezTo>
                  <a:pt x="5518" y="2874"/>
                  <a:pt x="5449" y="2910"/>
                  <a:pt x="5378" y="2910"/>
                </a:cubicBezTo>
                <a:cubicBezTo>
                  <a:pt x="5326" y="2910"/>
                  <a:pt x="5274" y="2891"/>
                  <a:pt x="5221" y="2855"/>
                </a:cubicBezTo>
                <a:cubicBezTo>
                  <a:pt x="5177" y="2593"/>
                  <a:pt x="5240" y="2446"/>
                  <a:pt x="5415" y="2417"/>
                </a:cubicBezTo>
                <a:cubicBezTo>
                  <a:pt x="5494" y="2397"/>
                  <a:pt x="5576" y="2385"/>
                  <a:pt x="5659" y="2383"/>
                </a:cubicBezTo>
                <a:cubicBezTo>
                  <a:pt x="5674" y="2383"/>
                  <a:pt x="5689" y="2382"/>
                  <a:pt x="5704" y="2382"/>
                </a:cubicBezTo>
                <a:close/>
                <a:moveTo>
                  <a:pt x="1360" y="1"/>
                </a:moveTo>
                <a:cubicBezTo>
                  <a:pt x="825" y="1"/>
                  <a:pt x="297" y="248"/>
                  <a:pt x="19" y="752"/>
                </a:cubicBezTo>
                <a:cubicBezTo>
                  <a:pt x="1" y="786"/>
                  <a:pt x="30" y="823"/>
                  <a:pt x="61" y="823"/>
                </a:cubicBezTo>
                <a:cubicBezTo>
                  <a:pt x="71" y="823"/>
                  <a:pt x="82" y="818"/>
                  <a:pt x="91" y="808"/>
                </a:cubicBezTo>
                <a:cubicBezTo>
                  <a:pt x="431" y="419"/>
                  <a:pt x="872" y="136"/>
                  <a:pt x="1380" y="136"/>
                </a:cubicBezTo>
                <a:cubicBezTo>
                  <a:pt x="1477" y="136"/>
                  <a:pt x="1576" y="146"/>
                  <a:pt x="1678" y="168"/>
                </a:cubicBezTo>
                <a:cubicBezTo>
                  <a:pt x="1941" y="225"/>
                  <a:pt x="2189" y="354"/>
                  <a:pt x="2388" y="536"/>
                </a:cubicBezTo>
                <a:cubicBezTo>
                  <a:pt x="2483" y="622"/>
                  <a:pt x="2569" y="720"/>
                  <a:pt x="2638" y="828"/>
                </a:cubicBezTo>
                <a:cubicBezTo>
                  <a:pt x="2551" y="885"/>
                  <a:pt x="2473" y="952"/>
                  <a:pt x="2410" y="1035"/>
                </a:cubicBezTo>
                <a:cubicBezTo>
                  <a:pt x="2361" y="1100"/>
                  <a:pt x="2321" y="1177"/>
                  <a:pt x="2296" y="1257"/>
                </a:cubicBezTo>
                <a:cubicBezTo>
                  <a:pt x="2244" y="1292"/>
                  <a:pt x="2221" y="1358"/>
                  <a:pt x="2220" y="1420"/>
                </a:cubicBezTo>
                <a:cubicBezTo>
                  <a:pt x="2220" y="1452"/>
                  <a:pt x="2226" y="1479"/>
                  <a:pt x="2237" y="1503"/>
                </a:cubicBezTo>
                <a:cubicBezTo>
                  <a:pt x="2235" y="1510"/>
                  <a:pt x="2235" y="1517"/>
                  <a:pt x="2239" y="1526"/>
                </a:cubicBezTo>
                <a:cubicBezTo>
                  <a:pt x="2289" y="1660"/>
                  <a:pt x="2401" y="1720"/>
                  <a:pt x="2519" y="1720"/>
                </a:cubicBezTo>
                <a:cubicBezTo>
                  <a:pt x="2642" y="1720"/>
                  <a:pt x="2772" y="1656"/>
                  <a:pt x="2847" y="1545"/>
                </a:cubicBezTo>
                <a:cubicBezTo>
                  <a:pt x="2986" y="1343"/>
                  <a:pt x="2950" y="1103"/>
                  <a:pt x="2843" y="887"/>
                </a:cubicBezTo>
                <a:cubicBezTo>
                  <a:pt x="3017" y="812"/>
                  <a:pt x="3210" y="769"/>
                  <a:pt x="3360" y="756"/>
                </a:cubicBezTo>
                <a:cubicBezTo>
                  <a:pt x="3463" y="747"/>
                  <a:pt x="3568" y="743"/>
                  <a:pt x="3674" y="743"/>
                </a:cubicBezTo>
                <a:cubicBezTo>
                  <a:pt x="3969" y="743"/>
                  <a:pt x="4271" y="777"/>
                  <a:pt x="4550" y="851"/>
                </a:cubicBezTo>
                <a:cubicBezTo>
                  <a:pt x="4977" y="965"/>
                  <a:pt x="5336" y="1217"/>
                  <a:pt x="5562" y="1600"/>
                </a:cubicBezTo>
                <a:cubicBezTo>
                  <a:pt x="5653" y="1757"/>
                  <a:pt x="5718" y="1934"/>
                  <a:pt x="5749" y="2114"/>
                </a:cubicBezTo>
                <a:cubicBezTo>
                  <a:pt x="5756" y="2157"/>
                  <a:pt x="5762" y="2204"/>
                  <a:pt x="5765" y="2250"/>
                </a:cubicBezTo>
                <a:cubicBezTo>
                  <a:pt x="5746" y="2249"/>
                  <a:pt x="5726" y="2249"/>
                  <a:pt x="5706" y="2249"/>
                </a:cubicBezTo>
                <a:cubicBezTo>
                  <a:pt x="5519" y="2249"/>
                  <a:pt x="5324" y="2281"/>
                  <a:pt x="5179" y="2374"/>
                </a:cubicBezTo>
                <a:cubicBezTo>
                  <a:pt x="5168" y="2378"/>
                  <a:pt x="5157" y="2382"/>
                  <a:pt x="5146" y="2386"/>
                </a:cubicBezTo>
                <a:cubicBezTo>
                  <a:pt x="5091" y="2405"/>
                  <a:pt x="5040" y="2430"/>
                  <a:pt x="4996" y="2467"/>
                </a:cubicBezTo>
                <a:cubicBezTo>
                  <a:pt x="4955" y="2503"/>
                  <a:pt x="4925" y="2547"/>
                  <a:pt x="4910" y="2595"/>
                </a:cubicBezTo>
                <a:cubicBezTo>
                  <a:pt x="4791" y="2782"/>
                  <a:pt x="4899" y="3002"/>
                  <a:pt x="5098" y="3083"/>
                </a:cubicBezTo>
                <a:cubicBezTo>
                  <a:pt x="5153" y="3105"/>
                  <a:pt x="5210" y="3115"/>
                  <a:pt x="5268" y="3115"/>
                </a:cubicBezTo>
                <a:cubicBezTo>
                  <a:pt x="5466" y="3115"/>
                  <a:pt x="5668" y="2995"/>
                  <a:pt x="5789" y="2847"/>
                </a:cubicBezTo>
                <a:cubicBezTo>
                  <a:pt x="5896" y="2715"/>
                  <a:pt x="5951" y="2563"/>
                  <a:pt x="5967" y="2404"/>
                </a:cubicBezTo>
                <a:cubicBezTo>
                  <a:pt x="5969" y="2404"/>
                  <a:pt x="5972" y="2404"/>
                  <a:pt x="5975" y="2405"/>
                </a:cubicBezTo>
                <a:cubicBezTo>
                  <a:pt x="6220" y="2445"/>
                  <a:pt x="6451" y="2534"/>
                  <a:pt x="6661" y="2667"/>
                </a:cubicBezTo>
                <a:cubicBezTo>
                  <a:pt x="7129" y="2965"/>
                  <a:pt x="7379" y="3418"/>
                  <a:pt x="7293" y="3977"/>
                </a:cubicBezTo>
                <a:cubicBezTo>
                  <a:pt x="7288" y="4012"/>
                  <a:pt x="7321" y="4044"/>
                  <a:pt x="7351" y="4044"/>
                </a:cubicBezTo>
                <a:cubicBezTo>
                  <a:pt x="7365" y="4044"/>
                  <a:pt x="7380" y="4036"/>
                  <a:pt x="7388" y="4017"/>
                </a:cubicBezTo>
                <a:cubicBezTo>
                  <a:pt x="7761" y="3172"/>
                  <a:pt x="6797" y="2411"/>
                  <a:pt x="6056" y="2280"/>
                </a:cubicBezTo>
                <a:cubicBezTo>
                  <a:pt x="6030" y="2275"/>
                  <a:pt x="6001" y="2271"/>
                  <a:pt x="5971" y="2267"/>
                </a:cubicBezTo>
                <a:cubicBezTo>
                  <a:pt x="5955" y="1792"/>
                  <a:pt x="5632" y="1277"/>
                  <a:pt x="5306" y="1016"/>
                </a:cubicBezTo>
                <a:cubicBezTo>
                  <a:pt x="4907" y="695"/>
                  <a:pt x="4347" y="566"/>
                  <a:pt x="3808" y="566"/>
                </a:cubicBezTo>
                <a:cubicBezTo>
                  <a:pt x="3581" y="566"/>
                  <a:pt x="3359" y="589"/>
                  <a:pt x="3154" y="630"/>
                </a:cubicBezTo>
                <a:cubicBezTo>
                  <a:pt x="3024" y="656"/>
                  <a:pt x="2892" y="697"/>
                  <a:pt x="2769" y="756"/>
                </a:cubicBezTo>
                <a:cubicBezTo>
                  <a:pt x="2679" y="614"/>
                  <a:pt x="2564" y="490"/>
                  <a:pt x="2459" y="399"/>
                </a:cubicBezTo>
                <a:cubicBezTo>
                  <a:pt x="2152" y="135"/>
                  <a:pt x="1754" y="1"/>
                  <a:pt x="1360" y="1"/>
                </a:cubicBezTo>
                <a:close/>
              </a:path>
            </a:pathLst>
          </a:cu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331" name="Google Shape;331;p26"/>
          <p:cNvGrpSpPr/>
          <p:nvPr/>
        </p:nvGrpSpPr>
        <p:grpSpPr>
          <a:xfrm>
            <a:off x="9810967" y="1495100"/>
            <a:ext cx="669199" cy="1029485"/>
            <a:chOff x="2323000" y="1618175"/>
            <a:chExt cx="501899" cy="772114"/>
          </a:xfrm>
        </p:grpSpPr>
        <p:sp>
          <p:nvSpPr>
            <p:cNvPr id="332" name="Google Shape;332;p26"/>
            <p:cNvSpPr/>
            <p:nvPr/>
          </p:nvSpPr>
          <p:spPr>
            <a:xfrm>
              <a:off x="2323000" y="1618175"/>
              <a:ext cx="501899" cy="772114"/>
            </a:xfrm>
            <a:custGeom>
              <a:avLst/>
              <a:gdLst/>
              <a:ahLst/>
              <a:cxnLst/>
              <a:rect l="l" t="t" r="r" b="b"/>
              <a:pathLst>
                <a:path w="5067" h="7795" extrusionOk="0">
                  <a:moveTo>
                    <a:pt x="2667" y="152"/>
                  </a:moveTo>
                  <a:cubicBezTo>
                    <a:pt x="2691" y="154"/>
                    <a:pt x="2715" y="154"/>
                    <a:pt x="2739" y="157"/>
                  </a:cubicBezTo>
                  <a:cubicBezTo>
                    <a:pt x="2925" y="171"/>
                    <a:pt x="3114" y="206"/>
                    <a:pt x="3298" y="260"/>
                  </a:cubicBezTo>
                  <a:cubicBezTo>
                    <a:pt x="3274" y="279"/>
                    <a:pt x="3254" y="302"/>
                    <a:pt x="3240" y="331"/>
                  </a:cubicBezTo>
                  <a:cubicBezTo>
                    <a:pt x="3062" y="246"/>
                    <a:pt x="2868" y="187"/>
                    <a:pt x="2667" y="152"/>
                  </a:cubicBezTo>
                  <a:close/>
                  <a:moveTo>
                    <a:pt x="3334" y="272"/>
                  </a:moveTo>
                  <a:cubicBezTo>
                    <a:pt x="3433" y="302"/>
                    <a:pt x="3530" y="338"/>
                    <a:pt x="3623" y="380"/>
                  </a:cubicBezTo>
                  <a:cubicBezTo>
                    <a:pt x="3578" y="408"/>
                    <a:pt x="3536" y="444"/>
                    <a:pt x="3498" y="480"/>
                  </a:cubicBezTo>
                  <a:cubicBezTo>
                    <a:pt x="3424" y="428"/>
                    <a:pt x="3343" y="382"/>
                    <a:pt x="3260" y="341"/>
                  </a:cubicBezTo>
                  <a:cubicBezTo>
                    <a:pt x="3279" y="311"/>
                    <a:pt x="3305" y="288"/>
                    <a:pt x="3334" y="272"/>
                  </a:cubicBezTo>
                  <a:close/>
                  <a:moveTo>
                    <a:pt x="3664" y="399"/>
                  </a:moveTo>
                  <a:cubicBezTo>
                    <a:pt x="3747" y="439"/>
                    <a:pt x="3830" y="482"/>
                    <a:pt x="3906" y="531"/>
                  </a:cubicBezTo>
                  <a:cubicBezTo>
                    <a:pt x="3917" y="538"/>
                    <a:pt x="3926" y="545"/>
                    <a:pt x="3935" y="552"/>
                  </a:cubicBezTo>
                  <a:cubicBezTo>
                    <a:pt x="3866" y="584"/>
                    <a:pt x="3798" y="632"/>
                    <a:pt x="3734" y="673"/>
                  </a:cubicBezTo>
                  <a:cubicBezTo>
                    <a:pt x="3732" y="674"/>
                    <a:pt x="3731" y="677"/>
                    <a:pt x="3730" y="679"/>
                  </a:cubicBezTo>
                  <a:cubicBezTo>
                    <a:pt x="3667" y="612"/>
                    <a:pt x="3596" y="551"/>
                    <a:pt x="3520" y="496"/>
                  </a:cubicBezTo>
                  <a:cubicBezTo>
                    <a:pt x="3548" y="475"/>
                    <a:pt x="3575" y="454"/>
                    <a:pt x="3603" y="436"/>
                  </a:cubicBezTo>
                  <a:cubicBezTo>
                    <a:pt x="3623" y="423"/>
                    <a:pt x="3643" y="411"/>
                    <a:pt x="3664" y="399"/>
                  </a:cubicBezTo>
                  <a:close/>
                  <a:moveTo>
                    <a:pt x="3969" y="576"/>
                  </a:moveTo>
                  <a:cubicBezTo>
                    <a:pt x="4034" y="621"/>
                    <a:pt x="4096" y="669"/>
                    <a:pt x="4153" y="722"/>
                  </a:cubicBezTo>
                  <a:cubicBezTo>
                    <a:pt x="4064" y="765"/>
                    <a:pt x="3981" y="827"/>
                    <a:pt x="3905" y="881"/>
                  </a:cubicBezTo>
                  <a:cubicBezTo>
                    <a:pt x="3900" y="885"/>
                    <a:pt x="3899" y="888"/>
                    <a:pt x="3899" y="893"/>
                  </a:cubicBezTo>
                  <a:cubicBezTo>
                    <a:pt x="3871" y="850"/>
                    <a:pt x="3841" y="808"/>
                    <a:pt x="3809" y="768"/>
                  </a:cubicBezTo>
                  <a:cubicBezTo>
                    <a:pt x="3789" y="743"/>
                    <a:pt x="3768" y="721"/>
                    <a:pt x="3747" y="698"/>
                  </a:cubicBezTo>
                  <a:lnTo>
                    <a:pt x="3749" y="698"/>
                  </a:lnTo>
                  <a:cubicBezTo>
                    <a:pt x="3822" y="660"/>
                    <a:pt x="3904" y="624"/>
                    <a:pt x="3969" y="576"/>
                  </a:cubicBezTo>
                  <a:close/>
                  <a:moveTo>
                    <a:pt x="4187" y="756"/>
                  </a:moveTo>
                  <a:cubicBezTo>
                    <a:pt x="4235" y="802"/>
                    <a:pt x="4281" y="851"/>
                    <a:pt x="4323" y="902"/>
                  </a:cubicBezTo>
                  <a:cubicBezTo>
                    <a:pt x="4218" y="961"/>
                    <a:pt x="4117" y="1031"/>
                    <a:pt x="4018" y="1096"/>
                  </a:cubicBezTo>
                  <a:cubicBezTo>
                    <a:pt x="3984" y="1031"/>
                    <a:pt x="3947" y="967"/>
                    <a:pt x="3907" y="906"/>
                  </a:cubicBezTo>
                  <a:lnTo>
                    <a:pt x="3907" y="906"/>
                  </a:lnTo>
                  <a:cubicBezTo>
                    <a:pt x="3909" y="906"/>
                    <a:pt x="3910" y="906"/>
                    <a:pt x="3911" y="906"/>
                  </a:cubicBezTo>
                  <a:cubicBezTo>
                    <a:pt x="3913" y="906"/>
                    <a:pt x="3916" y="906"/>
                    <a:pt x="3918" y="904"/>
                  </a:cubicBezTo>
                  <a:cubicBezTo>
                    <a:pt x="4003" y="850"/>
                    <a:pt x="4098" y="807"/>
                    <a:pt x="4187" y="756"/>
                  </a:cubicBezTo>
                  <a:close/>
                  <a:moveTo>
                    <a:pt x="4356" y="945"/>
                  </a:moveTo>
                  <a:cubicBezTo>
                    <a:pt x="4410" y="1014"/>
                    <a:pt x="4459" y="1086"/>
                    <a:pt x="4504" y="1162"/>
                  </a:cubicBezTo>
                  <a:cubicBezTo>
                    <a:pt x="4449" y="1190"/>
                    <a:pt x="4399" y="1229"/>
                    <a:pt x="4348" y="1263"/>
                  </a:cubicBezTo>
                  <a:cubicBezTo>
                    <a:pt x="4281" y="1308"/>
                    <a:pt x="4213" y="1352"/>
                    <a:pt x="4146" y="1398"/>
                  </a:cubicBezTo>
                  <a:cubicBezTo>
                    <a:pt x="4113" y="1303"/>
                    <a:pt x="4075" y="1210"/>
                    <a:pt x="4031" y="1121"/>
                  </a:cubicBezTo>
                  <a:cubicBezTo>
                    <a:pt x="4138" y="1066"/>
                    <a:pt x="4252" y="1010"/>
                    <a:pt x="4356" y="945"/>
                  </a:cubicBezTo>
                  <a:close/>
                  <a:moveTo>
                    <a:pt x="4526" y="1201"/>
                  </a:moveTo>
                  <a:cubicBezTo>
                    <a:pt x="4575" y="1289"/>
                    <a:pt x="4618" y="1381"/>
                    <a:pt x="4655" y="1474"/>
                  </a:cubicBezTo>
                  <a:cubicBezTo>
                    <a:pt x="4595" y="1505"/>
                    <a:pt x="4537" y="1540"/>
                    <a:pt x="4478" y="1573"/>
                  </a:cubicBezTo>
                  <a:cubicBezTo>
                    <a:pt x="4430" y="1599"/>
                    <a:pt x="4319" y="1685"/>
                    <a:pt x="4235" y="1714"/>
                  </a:cubicBezTo>
                  <a:cubicBezTo>
                    <a:pt x="4214" y="1617"/>
                    <a:pt x="4188" y="1523"/>
                    <a:pt x="4157" y="1430"/>
                  </a:cubicBezTo>
                  <a:cubicBezTo>
                    <a:pt x="4229" y="1389"/>
                    <a:pt x="4299" y="1344"/>
                    <a:pt x="4370" y="1300"/>
                  </a:cubicBezTo>
                  <a:cubicBezTo>
                    <a:pt x="4422" y="1269"/>
                    <a:pt x="4479" y="1240"/>
                    <a:pt x="4526" y="1201"/>
                  </a:cubicBezTo>
                  <a:close/>
                  <a:moveTo>
                    <a:pt x="4671" y="1517"/>
                  </a:moveTo>
                  <a:cubicBezTo>
                    <a:pt x="4697" y="1589"/>
                    <a:pt x="4722" y="1662"/>
                    <a:pt x="4742" y="1736"/>
                  </a:cubicBezTo>
                  <a:cubicBezTo>
                    <a:pt x="4589" y="1819"/>
                    <a:pt x="4440" y="1912"/>
                    <a:pt x="4285" y="1992"/>
                  </a:cubicBezTo>
                  <a:cubicBezTo>
                    <a:pt x="4284" y="1993"/>
                    <a:pt x="4284" y="1994"/>
                    <a:pt x="4284" y="1995"/>
                  </a:cubicBezTo>
                  <a:cubicBezTo>
                    <a:pt x="4273" y="1909"/>
                    <a:pt x="4257" y="1824"/>
                    <a:pt x="4240" y="1740"/>
                  </a:cubicBezTo>
                  <a:cubicBezTo>
                    <a:pt x="4275" y="1727"/>
                    <a:pt x="4310" y="1703"/>
                    <a:pt x="4339" y="1688"/>
                  </a:cubicBezTo>
                  <a:cubicBezTo>
                    <a:pt x="4446" y="1632"/>
                    <a:pt x="4565" y="1582"/>
                    <a:pt x="4671" y="1517"/>
                  </a:cubicBezTo>
                  <a:close/>
                  <a:moveTo>
                    <a:pt x="4756" y="1788"/>
                  </a:moveTo>
                  <a:cubicBezTo>
                    <a:pt x="4775" y="1864"/>
                    <a:pt x="4792" y="1940"/>
                    <a:pt x="4805" y="2016"/>
                  </a:cubicBezTo>
                  <a:cubicBezTo>
                    <a:pt x="4636" y="2111"/>
                    <a:pt x="4473" y="2220"/>
                    <a:pt x="4312" y="2325"/>
                  </a:cubicBezTo>
                  <a:cubicBezTo>
                    <a:pt x="4307" y="2219"/>
                    <a:pt x="4298" y="2114"/>
                    <a:pt x="4286" y="2010"/>
                  </a:cubicBezTo>
                  <a:lnTo>
                    <a:pt x="4286" y="2010"/>
                  </a:lnTo>
                  <a:cubicBezTo>
                    <a:pt x="4287" y="2011"/>
                    <a:pt x="4289" y="2012"/>
                    <a:pt x="4290" y="2012"/>
                  </a:cubicBezTo>
                  <a:cubicBezTo>
                    <a:pt x="4291" y="2012"/>
                    <a:pt x="4292" y="2012"/>
                    <a:pt x="4293" y="2011"/>
                  </a:cubicBezTo>
                  <a:cubicBezTo>
                    <a:pt x="4449" y="1950"/>
                    <a:pt x="4612" y="1879"/>
                    <a:pt x="4756" y="1788"/>
                  </a:cubicBezTo>
                  <a:close/>
                  <a:moveTo>
                    <a:pt x="4813" y="2069"/>
                  </a:moveTo>
                  <a:cubicBezTo>
                    <a:pt x="4822" y="2132"/>
                    <a:pt x="4830" y="2196"/>
                    <a:pt x="4836" y="2259"/>
                  </a:cubicBezTo>
                  <a:cubicBezTo>
                    <a:pt x="4654" y="2346"/>
                    <a:pt x="4485" y="2485"/>
                    <a:pt x="4317" y="2601"/>
                  </a:cubicBezTo>
                  <a:cubicBezTo>
                    <a:pt x="4318" y="2518"/>
                    <a:pt x="4317" y="2436"/>
                    <a:pt x="4313" y="2354"/>
                  </a:cubicBezTo>
                  <a:cubicBezTo>
                    <a:pt x="4480" y="2262"/>
                    <a:pt x="4651" y="2171"/>
                    <a:pt x="4813" y="2069"/>
                  </a:cubicBezTo>
                  <a:close/>
                  <a:moveTo>
                    <a:pt x="4840" y="2304"/>
                  </a:moveTo>
                  <a:cubicBezTo>
                    <a:pt x="4845" y="2370"/>
                    <a:pt x="4848" y="2435"/>
                    <a:pt x="4849" y="2500"/>
                  </a:cubicBezTo>
                  <a:cubicBezTo>
                    <a:pt x="4763" y="2559"/>
                    <a:pt x="4661" y="2606"/>
                    <a:pt x="4576" y="2656"/>
                  </a:cubicBezTo>
                  <a:cubicBezTo>
                    <a:pt x="4486" y="2710"/>
                    <a:pt x="4394" y="2762"/>
                    <a:pt x="4309" y="2824"/>
                  </a:cubicBezTo>
                  <a:cubicBezTo>
                    <a:pt x="4312" y="2761"/>
                    <a:pt x="4315" y="2697"/>
                    <a:pt x="4316" y="2635"/>
                  </a:cubicBezTo>
                  <a:cubicBezTo>
                    <a:pt x="4491" y="2532"/>
                    <a:pt x="4688" y="2436"/>
                    <a:pt x="4840" y="2304"/>
                  </a:cubicBezTo>
                  <a:close/>
                  <a:moveTo>
                    <a:pt x="4850" y="2566"/>
                  </a:moveTo>
                  <a:cubicBezTo>
                    <a:pt x="4850" y="2569"/>
                    <a:pt x="4851" y="2572"/>
                    <a:pt x="4851" y="2574"/>
                  </a:cubicBezTo>
                  <a:cubicBezTo>
                    <a:pt x="4850" y="2627"/>
                    <a:pt x="4848" y="2678"/>
                    <a:pt x="4847" y="2730"/>
                  </a:cubicBezTo>
                  <a:cubicBezTo>
                    <a:pt x="4654" y="2833"/>
                    <a:pt x="4443" y="2951"/>
                    <a:pt x="4287" y="3101"/>
                  </a:cubicBezTo>
                  <a:cubicBezTo>
                    <a:pt x="4296" y="3019"/>
                    <a:pt x="4302" y="2936"/>
                    <a:pt x="4307" y="2853"/>
                  </a:cubicBezTo>
                  <a:cubicBezTo>
                    <a:pt x="4433" y="2800"/>
                    <a:pt x="4552" y="2727"/>
                    <a:pt x="4670" y="2661"/>
                  </a:cubicBezTo>
                  <a:cubicBezTo>
                    <a:pt x="4726" y="2629"/>
                    <a:pt x="4792" y="2601"/>
                    <a:pt x="4850" y="2566"/>
                  </a:cubicBezTo>
                  <a:close/>
                  <a:moveTo>
                    <a:pt x="4844" y="2796"/>
                  </a:moveTo>
                  <a:lnTo>
                    <a:pt x="4844" y="2796"/>
                  </a:lnTo>
                  <a:cubicBezTo>
                    <a:pt x="4841" y="2862"/>
                    <a:pt x="4836" y="2927"/>
                    <a:pt x="4831" y="2992"/>
                  </a:cubicBezTo>
                  <a:cubicBezTo>
                    <a:pt x="4727" y="3052"/>
                    <a:pt x="4628" y="3125"/>
                    <a:pt x="4530" y="3191"/>
                  </a:cubicBezTo>
                  <a:cubicBezTo>
                    <a:pt x="4437" y="3253"/>
                    <a:pt x="4342" y="3313"/>
                    <a:pt x="4252" y="3380"/>
                  </a:cubicBezTo>
                  <a:cubicBezTo>
                    <a:pt x="4263" y="3302"/>
                    <a:pt x="4274" y="3224"/>
                    <a:pt x="4283" y="3144"/>
                  </a:cubicBezTo>
                  <a:cubicBezTo>
                    <a:pt x="4392" y="3088"/>
                    <a:pt x="4491" y="3008"/>
                    <a:pt x="4597" y="2942"/>
                  </a:cubicBezTo>
                  <a:cubicBezTo>
                    <a:pt x="4677" y="2891"/>
                    <a:pt x="4761" y="2843"/>
                    <a:pt x="4844" y="2796"/>
                  </a:cubicBezTo>
                  <a:close/>
                  <a:moveTo>
                    <a:pt x="4824" y="3064"/>
                  </a:moveTo>
                  <a:lnTo>
                    <a:pt x="4824" y="3064"/>
                  </a:lnTo>
                  <a:cubicBezTo>
                    <a:pt x="4818" y="3132"/>
                    <a:pt x="4810" y="3200"/>
                    <a:pt x="4801" y="3268"/>
                  </a:cubicBezTo>
                  <a:cubicBezTo>
                    <a:pt x="4600" y="3372"/>
                    <a:pt x="4383" y="3495"/>
                    <a:pt x="4209" y="3645"/>
                  </a:cubicBezTo>
                  <a:cubicBezTo>
                    <a:pt x="4223" y="3570"/>
                    <a:pt x="4236" y="3493"/>
                    <a:pt x="4248" y="3415"/>
                  </a:cubicBezTo>
                  <a:cubicBezTo>
                    <a:pt x="4369" y="3352"/>
                    <a:pt x="4484" y="3275"/>
                    <a:pt x="4601" y="3202"/>
                  </a:cubicBezTo>
                  <a:cubicBezTo>
                    <a:pt x="4675" y="3157"/>
                    <a:pt x="4752" y="3113"/>
                    <a:pt x="4824" y="3064"/>
                  </a:cubicBezTo>
                  <a:close/>
                  <a:moveTo>
                    <a:pt x="4791" y="3339"/>
                  </a:moveTo>
                  <a:cubicBezTo>
                    <a:pt x="4781" y="3402"/>
                    <a:pt x="4773" y="3464"/>
                    <a:pt x="4761" y="3527"/>
                  </a:cubicBezTo>
                  <a:cubicBezTo>
                    <a:pt x="4546" y="3671"/>
                    <a:pt x="4343" y="3839"/>
                    <a:pt x="4136" y="3997"/>
                  </a:cubicBezTo>
                  <a:cubicBezTo>
                    <a:pt x="4160" y="3897"/>
                    <a:pt x="4181" y="3794"/>
                    <a:pt x="4201" y="3688"/>
                  </a:cubicBezTo>
                  <a:cubicBezTo>
                    <a:pt x="4307" y="3631"/>
                    <a:pt x="4407" y="3560"/>
                    <a:pt x="4510" y="3499"/>
                  </a:cubicBezTo>
                  <a:cubicBezTo>
                    <a:pt x="4602" y="3443"/>
                    <a:pt x="4697" y="3392"/>
                    <a:pt x="4791" y="3339"/>
                  </a:cubicBezTo>
                  <a:close/>
                  <a:moveTo>
                    <a:pt x="4746" y="3607"/>
                  </a:moveTo>
                  <a:lnTo>
                    <a:pt x="4746" y="3607"/>
                  </a:lnTo>
                  <a:cubicBezTo>
                    <a:pt x="4730" y="3698"/>
                    <a:pt x="4711" y="3789"/>
                    <a:pt x="4690" y="3880"/>
                  </a:cubicBezTo>
                  <a:cubicBezTo>
                    <a:pt x="4477" y="3985"/>
                    <a:pt x="4270" y="4119"/>
                    <a:pt x="4072" y="4252"/>
                  </a:cubicBezTo>
                  <a:cubicBezTo>
                    <a:pt x="4084" y="4210"/>
                    <a:pt x="4095" y="4167"/>
                    <a:pt x="4105" y="4124"/>
                  </a:cubicBezTo>
                  <a:cubicBezTo>
                    <a:pt x="4112" y="4097"/>
                    <a:pt x="4119" y="4070"/>
                    <a:pt x="4126" y="4042"/>
                  </a:cubicBezTo>
                  <a:cubicBezTo>
                    <a:pt x="4336" y="3909"/>
                    <a:pt x="4556" y="3769"/>
                    <a:pt x="4746" y="3607"/>
                  </a:cubicBezTo>
                  <a:close/>
                  <a:moveTo>
                    <a:pt x="4669" y="3967"/>
                  </a:moveTo>
                  <a:lnTo>
                    <a:pt x="4669" y="3967"/>
                  </a:lnTo>
                  <a:cubicBezTo>
                    <a:pt x="4658" y="4011"/>
                    <a:pt x="4648" y="4053"/>
                    <a:pt x="4637" y="4096"/>
                  </a:cubicBezTo>
                  <a:cubicBezTo>
                    <a:pt x="4425" y="4219"/>
                    <a:pt x="4207" y="4343"/>
                    <a:pt x="4007" y="4485"/>
                  </a:cubicBezTo>
                  <a:cubicBezTo>
                    <a:pt x="4025" y="4423"/>
                    <a:pt x="4043" y="4361"/>
                    <a:pt x="4060" y="4299"/>
                  </a:cubicBezTo>
                  <a:cubicBezTo>
                    <a:pt x="4263" y="4190"/>
                    <a:pt x="4470" y="4083"/>
                    <a:pt x="4669" y="3967"/>
                  </a:cubicBezTo>
                  <a:close/>
                  <a:moveTo>
                    <a:pt x="4618" y="4166"/>
                  </a:moveTo>
                  <a:lnTo>
                    <a:pt x="4618" y="4166"/>
                  </a:lnTo>
                  <a:cubicBezTo>
                    <a:pt x="4601" y="4228"/>
                    <a:pt x="4584" y="4289"/>
                    <a:pt x="4566" y="4350"/>
                  </a:cubicBezTo>
                  <a:cubicBezTo>
                    <a:pt x="4349" y="4482"/>
                    <a:pt x="4143" y="4631"/>
                    <a:pt x="3922" y="4758"/>
                  </a:cubicBezTo>
                  <a:cubicBezTo>
                    <a:pt x="3948" y="4679"/>
                    <a:pt x="3973" y="4598"/>
                    <a:pt x="3996" y="4518"/>
                  </a:cubicBezTo>
                  <a:cubicBezTo>
                    <a:pt x="4209" y="4416"/>
                    <a:pt x="4415" y="4289"/>
                    <a:pt x="4618" y="4166"/>
                  </a:cubicBezTo>
                  <a:close/>
                  <a:moveTo>
                    <a:pt x="4538" y="4446"/>
                  </a:moveTo>
                  <a:cubicBezTo>
                    <a:pt x="4513" y="4525"/>
                    <a:pt x="4488" y="4603"/>
                    <a:pt x="4462" y="4680"/>
                  </a:cubicBezTo>
                  <a:cubicBezTo>
                    <a:pt x="4229" y="4812"/>
                    <a:pt x="4004" y="4973"/>
                    <a:pt x="3792" y="5135"/>
                  </a:cubicBezTo>
                  <a:cubicBezTo>
                    <a:pt x="3833" y="5024"/>
                    <a:pt x="3871" y="4913"/>
                    <a:pt x="3908" y="4801"/>
                  </a:cubicBezTo>
                  <a:cubicBezTo>
                    <a:pt x="4120" y="4699"/>
                    <a:pt x="4344" y="4586"/>
                    <a:pt x="4538" y="4446"/>
                  </a:cubicBezTo>
                  <a:close/>
                  <a:moveTo>
                    <a:pt x="4431" y="4770"/>
                  </a:moveTo>
                  <a:lnTo>
                    <a:pt x="4431" y="4770"/>
                  </a:lnTo>
                  <a:cubicBezTo>
                    <a:pt x="4400" y="4860"/>
                    <a:pt x="4367" y="4949"/>
                    <a:pt x="4333" y="5037"/>
                  </a:cubicBezTo>
                  <a:cubicBezTo>
                    <a:pt x="4107" y="5176"/>
                    <a:pt x="3885" y="5323"/>
                    <a:pt x="3662" y="5468"/>
                  </a:cubicBezTo>
                  <a:cubicBezTo>
                    <a:pt x="3701" y="5373"/>
                    <a:pt x="3738" y="5277"/>
                    <a:pt x="3775" y="5181"/>
                  </a:cubicBezTo>
                  <a:cubicBezTo>
                    <a:pt x="3990" y="5038"/>
                    <a:pt x="4213" y="4907"/>
                    <a:pt x="4431" y="4770"/>
                  </a:cubicBezTo>
                  <a:close/>
                  <a:moveTo>
                    <a:pt x="4305" y="5112"/>
                  </a:moveTo>
                  <a:lnTo>
                    <a:pt x="4305" y="5112"/>
                  </a:lnTo>
                  <a:cubicBezTo>
                    <a:pt x="4269" y="5202"/>
                    <a:pt x="4233" y="5292"/>
                    <a:pt x="4196" y="5381"/>
                  </a:cubicBezTo>
                  <a:cubicBezTo>
                    <a:pt x="3969" y="5504"/>
                    <a:pt x="3747" y="5640"/>
                    <a:pt x="3529" y="5779"/>
                  </a:cubicBezTo>
                  <a:cubicBezTo>
                    <a:pt x="3568" y="5693"/>
                    <a:pt x="3604" y="5608"/>
                    <a:pt x="3640" y="5522"/>
                  </a:cubicBezTo>
                  <a:cubicBezTo>
                    <a:pt x="3862" y="5386"/>
                    <a:pt x="4084" y="5252"/>
                    <a:pt x="4305" y="5112"/>
                  </a:cubicBezTo>
                  <a:close/>
                  <a:moveTo>
                    <a:pt x="4162" y="5463"/>
                  </a:moveTo>
                  <a:cubicBezTo>
                    <a:pt x="4134" y="5528"/>
                    <a:pt x="4106" y="5593"/>
                    <a:pt x="4078" y="5657"/>
                  </a:cubicBezTo>
                  <a:cubicBezTo>
                    <a:pt x="3843" y="5791"/>
                    <a:pt x="3613" y="5940"/>
                    <a:pt x="3386" y="6089"/>
                  </a:cubicBezTo>
                  <a:cubicBezTo>
                    <a:pt x="3429" y="6001"/>
                    <a:pt x="3469" y="5913"/>
                    <a:pt x="3509" y="5825"/>
                  </a:cubicBezTo>
                  <a:cubicBezTo>
                    <a:pt x="3729" y="5711"/>
                    <a:pt x="3950" y="5592"/>
                    <a:pt x="4162" y="5463"/>
                  </a:cubicBezTo>
                  <a:close/>
                  <a:moveTo>
                    <a:pt x="4032" y="5760"/>
                  </a:moveTo>
                  <a:cubicBezTo>
                    <a:pt x="4002" y="5827"/>
                    <a:pt x="3972" y="5893"/>
                    <a:pt x="3941" y="5959"/>
                  </a:cubicBezTo>
                  <a:cubicBezTo>
                    <a:pt x="3690" y="6127"/>
                    <a:pt x="3438" y="6296"/>
                    <a:pt x="3192" y="6475"/>
                  </a:cubicBezTo>
                  <a:cubicBezTo>
                    <a:pt x="3250" y="6365"/>
                    <a:pt x="3305" y="6255"/>
                    <a:pt x="3359" y="6145"/>
                  </a:cubicBezTo>
                  <a:cubicBezTo>
                    <a:pt x="3584" y="6021"/>
                    <a:pt x="3813" y="5896"/>
                    <a:pt x="4032" y="5760"/>
                  </a:cubicBezTo>
                  <a:close/>
                  <a:moveTo>
                    <a:pt x="3895" y="6057"/>
                  </a:moveTo>
                  <a:lnTo>
                    <a:pt x="3895" y="6057"/>
                  </a:lnTo>
                  <a:cubicBezTo>
                    <a:pt x="3835" y="6184"/>
                    <a:pt x="3775" y="6310"/>
                    <a:pt x="3713" y="6435"/>
                  </a:cubicBezTo>
                  <a:cubicBezTo>
                    <a:pt x="3449" y="6580"/>
                    <a:pt x="3192" y="6753"/>
                    <a:pt x="2942" y="6925"/>
                  </a:cubicBezTo>
                  <a:cubicBezTo>
                    <a:pt x="3015" y="6801"/>
                    <a:pt x="3085" y="6675"/>
                    <a:pt x="3154" y="6547"/>
                  </a:cubicBezTo>
                  <a:cubicBezTo>
                    <a:pt x="3405" y="6391"/>
                    <a:pt x="3651" y="6225"/>
                    <a:pt x="3895" y="6057"/>
                  </a:cubicBezTo>
                  <a:close/>
                  <a:moveTo>
                    <a:pt x="3665" y="6531"/>
                  </a:moveTo>
                  <a:lnTo>
                    <a:pt x="3665" y="6531"/>
                  </a:lnTo>
                  <a:cubicBezTo>
                    <a:pt x="3629" y="6604"/>
                    <a:pt x="3593" y="6675"/>
                    <a:pt x="3556" y="6747"/>
                  </a:cubicBezTo>
                  <a:cubicBezTo>
                    <a:pt x="3273" y="6911"/>
                    <a:pt x="2997" y="7101"/>
                    <a:pt x="2724" y="7284"/>
                  </a:cubicBezTo>
                  <a:cubicBezTo>
                    <a:pt x="2785" y="7187"/>
                    <a:pt x="2845" y="7088"/>
                    <a:pt x="2903" y="6990"/>
                  </a:cubicBezTo>
                  <a:cubicBezTo>
                    <a:pt x="3160" y="6846"/>
                    <a:pt x="3422" y="6696"/>
                    <a:pt x="3665" y="6531"/>
                  </a:cubicBezTo>
                  <a:close/>
                  <a:moveTo>
                    <a:pt x="3501" y="6854"/>
                  </a:moveTo>
                  <a:lnTo>
                    <a:pt x="3501" y="6854"/>
                  </a:lnTo>
                  <a:cubicBezTo>
                    <a:pt x="3451" y="6953"/>
                    <a:pt x="3401" y="7052"/>
                    <a:pt x="3350" y="7149"/>
                  </a:cubicBezTo>
                  <a:cubicBezTo>
                    <a:pt x="3341" y="7150"/>
                    <a:pt x="3329" y="7152"/>
                    <a:pt x="3319" y="7158"/>
                  </a:cubicBezTo>
                  <a:cubicBezTo>
                    <a:pt x="3066" y="7288"/>
                    <a:pt x="2784" y="7418"/>
                    <a:pt x="2537" y="7575"/>
                  </a:cubicBezTo>
                  <a:cubicBezTo>
                    <a:pt x="2581" y="7509"/>
                    <a:pt x="2625" y="7443"/>
                    <a:pt x="2667" y="7376"/>
                  </a:cubicBezTo>
                  <a:cubicBezTo>
                    <a:pt x="2949" y="7220"/>
                    <a:pt x="3240" y="7048"/>
                    <a:pt x="3501" y="6854"/>
                  </a:cubicBezTo>
                  <a:close/>
                  <a:moveTo>
                    <a:pt x="2159" y="293"/>
                  </a:moveTo>
                  <a:cubicBezTo>
                    <a:pt x="2666" y="293"/>
                    <a:pt x="3242" y="419"/>
                    <a:pt x="3584" y="784"/>
                  </a:cubicBezTo>
                  <a:cubicBezTo>
                    <a:pt x="4399" y="1656"/>
                    <a:pt x="4211" y="3096"/>
                    <a:pt x="3935" y="4140"/>
                  </a:cubicBezTo>
                  <a:cubicBezTo>
                    <a:pt x="3611" y="5365"/>
                    <a:pt x="3065" y="6528"/>
                    <a:pt x="2357" y="7577"/>
                  </a:cubicBezTo>
                  <a:cubicBezTo>
                    <a:pt x="2295" y="7460"/>
                    <a:pt x="2233" y="7343"/>
                    <a:pt x="2170" y="7227"/>
                  </a:cubicBezTo>
                  <a:cubicBezTo>
                    <a:pt x="2264" y="7217"/>
                    <a:pt x="2358" y="7206"/>
                    <a:pt x="2452" y="7191"/>
                  </a:cubicBezTo>
                  <a:cubicBezTo>
                    <a:pt x="2461" y="7189"/>
                    <a:pt x="2460" y="7173"/>
                    <a:pt x="2450" y="7173"/>
                  </a:cubicBezTo>
                  <a:cubicBezTo>
                    <a:pt x="2450" y="7173"/>
                    <a:pt x="2449" y="7173"/>
                    <a:pt x="2449" y="7173"/>
                  </a:cubicBezTo>
                  <a:cubicBezTo>
                    <a:pt x="2352" y="7180"/>
                    <a:pt x="2256" y="7194"/>
                    <a:pt x="2160" y="7208"/>
                  </a:cubicBezTo>
                  <a:cubicBezTo>
                    <a:pt x="2110" y="7117"/>
                    <a:pt x="2061" y="7026"/>
                    <a:pt x="2011" y="6936"/>
                  </a:cubicBezTo>
                  <a:lnTo>
                    <a:pt x="2011" y="6936"/>
                  </a:lnTo>
                  <a:cubicBezTo>
                    <a:pt x="2086" y="6937"/>
                    <a:pt x="2162" y="6939"/>
                    <a:pt x="2237" y="6939"/>
                  </a:cubicBezTo>
                  <a:cubicBezTo>
                    <a:pt x="2308" y="6939"/>
                    <a:pt x="2378" y="6938"/>
                    <a:pt x="2448" y="6933"/>
                  </a:cubicBezTo>
                  <a:cubicBezTo>
                    <a:pt x="2462" y="6932"/>
                    <a:pt x="2462" y="6913"/>
                    <a:pt x="2448" y="6912"/>
                  </a:cubicBezTo>
                  <a:cubicBezTo>
                    <a:pt x="2381" y="6908"/>
                    <a:pt x="2313" y="6906"/>
                    <a:pt x="2244" y="6906"/>
                  </a:cubicBezTo>
                  <a:cubicBezTo>
                    <a:pt x="2162" y="6906"/>
                    <a:pt x="2079" y="6908"/>
                    <a:pt x="1997" y="6910"/>
                  </a:cubicBezTo>
                  <a:cubicBezTo>
                    <a:pt x="1951" y="6826"/>
                    <a:pt x="1904" y="6741"/>
                    <a:pt x="1857" y="6656"/>
                  </a:cubicBezTo>
                  <a:cubicBezTo>
                    <a:pt x="2047" y="6635"/>
                    <a:pt x="2238" y="6627"/>
                    <a:pt x="2430" y="6625"/>
                  </a:cubicBezTo>
                  <a:cubicBezTo>
                    <a:pt x="2446" y="6624"/>
                    <a:pt x="2446" y="6601"/>
                    <a:pt x="2430" y="6600"/>
                  </a:cubicBezTo>
                  <a:cubicBezTo>
                    <a:pt x="2394" y="6599"/>
                    <a:pt x="2359" y="6598"/>
                    <a:pt x="2323" y="6598"/>
                  </a:cubicBezTo>
                  <a:cubicBezTo>
                    <a:pt x="2164" y="6598"/>
                    <a:pt x="2004" y="6613"/>
                    <a:pt x="1846" y="6635"/>
                  </a:cubicBezTo>
                  <a:cubicBezTo>
                    <a:pt x="1793" y="6540"/>
                    <a:pt x="1741" y="6445"/>
                    <a:pt x="1689" y="6350"/>
                  </a:cubicBezTo>
                  <a:lnTo>
                    <a:pt x="1689" y="6350"/>
                  </a:lnTo>
                  <a:cubicBezTo>
                    <a:pt x="1738" y="6351"/>
                    <a:pt x="1786" y="6352"/>
                    <a:pt x="1835" y="6352"/>
                  </a:cubicBezTo>
                  <a:cubicBezTo>
                    <a:pt x="1961" y="6352"/>
                    <a:pt x="2087" y="6346"/>
                    <a:pt x="2212" y="6331"/>
                  </a:cubicBezTo>
                  <a:cubicBezTo>
                    <a:pt x="2222" y="6330"/>
                    <a:pt x="2223" y="6314"/>
                    <a:pt x="2212" y="6314"/>
                  </a:cubicBezTo>
                  <a:cubicBezTo>
                    <a:pt x="2212" y="6314"/>
                    <a:pt x="2212" y="6314"/>
                    <a:pt x="2212" y="6314"/>
                  </a:cubicBezTo>
                  <a:cubicBezTo>
                    <a:pt x="2048" y="6323"/>
                    <a:pt x="1885" y="6332"/>
                    <a:pt x="1722" y="6332"/>
                  </a:cubicBezTo>
                  <a:cubicBezTo>
                    <a:pt x="1708" y="6332"/>
                    <a:pt x="1693" y="6332"/>
                    <a:pt x="1679" y="6331"/>
                  </a:cubicBezTo>
                  <a:cubicBezTo>
                    <a:pt x="1638" y="6255"/>
                    <a:pt x="1597" y="6179"/>
                    <a:pt x="1556" y="6103"/>
                  </a:cubicBezTo>
                  <a:cubicBezTo>
                    <a:pt x="1823" y="6091"/>
                    <a:pt x="2091" y="6083"/>
                    <a:pt x="2357" y="6061"/>
                  </a:cubicBezTo>
                  <a:cubicBezTo>
                    <a:pt x="2373" y="6060"/>
                    <a:pt x="2373" y="6036"/>
                    <a:pt x="2357" y="6036"/>
                  </a:cubicBezTo>
                  <a:cubicBezTo>
                    <a:pt x="2087" y="6044"/>
                    <a:pt x="1815" y="6065"/>
                    <a:pt x="1545" y="6083"/>
                  </a:cubicBezTo>
                  <a:cubicBezTo>
                    <a:pt x="1507" y="6013"/>
                    <a:pt x="1470" y="5942"/>
                    <a:pt x="1434" y="5872"/>
                  </a:cubicBezTo>
                  <a:cubicBezTo>
                    <a:pt x="1614" y="5859"/>
                    <a:pt x="1795" y="5846"/>
                    <a:pt x="1975" y="5828"/>
                  </a:cubicBezTo>
                  <a:cubicBezTo>
                    <a:pt x="1990" y="5826"/>
                    <a:pt x="1991" y="5804"/>
                    <a:pt x="1976" y="5804"/>
                  </a:cubicBezTo>
                  <a:cubicBezTo>
                    <a:pt x="1976" y="5804"/>
                    <a:pt x="1975" y="5804"/>
                    <a:pt x="1975" y="5804"/>
                  </a:cubicBezTo>
                  <a:cubicBezTo>
                    <a:pt x="1790" y="5814"/>
                    <a:pt x="1606" y="5832"/>
                    <a:pt x="1421" y="5849"/>
                  </a:cubicBezTo>
                  <a:cubicBezTo>
                    <a:pt x="1375" y="5761"/>
                    <a:pt x="1331" y="5674"/>
                    <a:pt x="1285" y="5586"/>
                  </a:cubicBezTo>
                  <a:lnTo>
                    <a:pt x="1285" y="5586"/>
                  </a:lnTo>
                  <a:cubicBezTo>
                    <a:pt x="1312" y="5586"/>
                    <a:pt x="1340" y="5586"/>
                    <a:pt x="1367" y="5586"/>
                  </a:cubicBezTo>
                  <a:cubicBezTo>
                    <a:pt x="1631" y="5586"/>
                    <a:pt x="1894" y="5575"/>
                    <a:pt x="2157" y="5551"/>
                  </a:cubicBezTo>
                  <a:cubicBezTo>
                    <a:pt x="2174" y="5549"/>
                    <a:pt x="2174" y="5523"/>
                    <a:pt x="2157" y="5523"/>
                  </a:cubicBezTo>
                  <a:cubicBezTo>
                    <a:pt x="2157" y="5523"/>
                    <a:pt x="2157" y="5523"/>
                    <a:pt x="2157" y="5523"/>
                  </a:cubicBezTo>
                  <a:cubicBezTo>
                    <a:pt x="1862" y="5543"/>
                    <a:pt x="1567" y="5555"/>
                    <a:pt x="1272" y="5560"/>
                  </a:cubicBezTo>
                  <a:cubicBezTo>
                    <a:pt x="1228" y="5472"/>
                    <a:pt x="1183" y="5384"/>
                    <a:pt x="1140" y="5296"/>
                  </a:cubicBezTo>
                  <a:cubicBezTo>
                    <a:pt x="1200" y="5296"/>
                    <a:pt x="1260" y="5296"/>
                    <a:pt x="1321" y="5296"/>
                  </a:cubicBezTo>
                  <a:cubicBezTo>
                    <a:pt x="1411" y="5296"/>
                    <a:pt x="1501" y="5296"/>
                    <a:pt x="1592" y="5294"/>
                  </a:cubicBezTo>
                  <a:cubicBezTo>
                    <a:pt x="1607" y="5294"/>
                    <a:pt x="1607" y="5270"/>
                    <a:pt x="1592" y="5270"/>
                  </a:cubicBezTo>
                  <a:cubicBezTo>
                    <a:pt x="1493" y="5268"/>
                    <a:pt x="1395" y="5267"/>
                    <a:pt x="1297" y="5267"/>
                  </a:cubicBezTo>
                  <a:cubicBezTo>
                    <a:pt x="1240" y="5267"/>
                    <a:pt x="1184" y="5268"/>
                    <a:pt x="1127" y="5268"/>
                  </a:cubicBezTo>
                  <a:cubicBezTo>
                    <a:pt x="1082" y="5174"/>
                    <a:pt x="1037" y="5080"/>
                    <a:pt x="994" y="4986"/>
                  </a:cubicBezTo>
                  <a:lnTo>
                    <a:pt x="994" y="4986"/>
                  </a:lnTo>
                  <a:cubicBezTo>
                    <a:pt x="1092" y="4988"/>
                    <a:pt x="1190" y="4989"/>
                    <a:pt x="1288" y="4989"/>
                  </a:cubicBezTo>
                  <a:cubicBezTo>
                    <a:pt x="1511" y="4989"/>
                    <a:pt x="1734" y="4983"/>
                    <a:pt x="1957" y="4967"/>
                  </a:cubicBezTo>
                  <a:cubicBezTo>
                    <a:pt x="1972" y="4965"/>
                    <a:pt x="1973" y="4940"/>
                    <a:pt x="1957" y="4940"/>
                  </a:cubicBezTo>
                  <a:cubicBezTo>
                    <a:pt x="1631" y="4948"/>
                    <a:pt x="1306" y="4959"/>
                    <a:pt x="981" y="4959"/>
                  </a:cubicBezTo>
                  <a:cubicBezTo>
                    <a:pt x="943" y="4876"/>
                    <a:pt x="905" y="4793"/>
                    <a:pt x="870" y="4710"/>
                  </a:cubicBezTo>
                  <a:lnTo>
                    <a:pt x="870" y="4710"/>
                  </a:lnTo>
                  <a:cubicBezTo>
                    <a:pt x="892" y="4710"/>
                    <a:pt x="915" y="4711"/>
                    <a:pt x="937" y="4711"/>
                  </a:cubicBezTo>
                  <a:cubicBezTo>
                    <a:pt x="1052" y="4711"/>
                    <a:pt x="1166" y="4705"/>
                    <a:pt x="1282" y="4693"/>
                  </a:cubicBezTo>
                  <a:cubicBezTo>
                    <a:pt x="1295" y="4691"/>
                    <a:pt x="1297" y="4670"/>
                    <a:pt x="1283" y="4670"/>
                  </a:cubicBezTo>
                  <a:cubicBezTo>
                    <a:pt x="1283" y="4670"/>
                    <a:pt x="1282" y="4670"/>
                    <a:pt x="1282" y="4670"/>
                  </a:cubicBezTo>
                  <a:cubicBezTo>
                    <a:pt x="1142" y="4684"/>
                    <a:pt x="1002" y="4692"/>
                    <a:pt x="862" y="4693"/>
                  </a:cubicBezTo>
                  <a:cubicBezTo>
                    <a:pt x="840" y="4642"/>
                    <a:pt x="818" y="4591"/>
                    <a:pt x="796" y="4540"/>
                  </a:cubicBezTo>
                  <a:cubicBezTo>
                    <a:pt x="780" y="4499"/>
                    <a:pt x="763" y="4458"/>
                    <a:pt x="747" y="4417"/>
                  </a:cubicBezTo>
                  <a:lnTo>
                    <a:pt x="747" y="4417"/>
                  </a:lnTo>
                  <a:cubicBezTo>
                    <a:pt x="884" y="4426"/>
                    <a:pt x="1023" y="4429"/>
                    <a:pt x="1162" y="4429"/>
                  </a:cubicBezTo>
                  <a:cubicBezTo>
                    <a:pt x="1336" y="4429"/>
                    <a:pt x="1510" y="4424"/>
                    <a:pt x="1683" y="4419"/>
                  </a:cubicBezTo>
                  <a:cubicBezTo>
                    <a:pt x="1698" y="4418"/>
                    <a:pt x="1698" y="4395"/>
                    <a:pt x="1683" y="4394"/>
                  </a:cubicBezTo>
                  <a:cubicBezTo>
                    <a:pt x="1509" y="4389"/>
                    <a:pt x="1333" y="4384"/>
                    <a:pt x="1158" y="4384"/>
                  </a:cubicBezTo>
                  <a:cubicBezTo>
                    <a:pt x="1017" y="4384"/>
                    <a:pt x="877" y="4387"/>
                    <a:pt x="738" y="4397"/>
                  </a:cubicBezTo>
                  <a:cubicBezTo>
                    <a:pt x="705" y="4313"/>
                    <a:pt x="671" y="4228"/>
                    <a:pt x="638" y="4142"/>
                  </a:cubicBezTo>
                  <a:lnTo>
                    <a:pt x="638" y="4142"/>
                  </a:lnTo>
                  <a:cubicBezTo>
                    <a:pt x="640" y="4143"/>
                    <a:pt x="641" y="4144"/>
                    <a:pt x="643" y="4144"/>
                  </a:cubicBezTo>
                  <a:cubicBezTo>
                    <a:pt x="765" y="4131"/>
                    <a:pt x="886" y="4127"/>
                    <a:pt x="1008" y="4127"/>
                  </a:cubicBezTo>
                  <a:cubicBezTo>
                    <a:pt x="1044" y="4127"/>
                    <a:pt x="1081" y="4127"/>
                    <a:pt x="1118" y="4128"/>
                  </a:cubicBezTo>
                  <a:cubicBezTo>
                    <a:pt x="1133" y="4128"/>
                    <a:pt x="1132" y="4105"/>
                    <a:pt x="1118" y="4104"/>
                  </a:cubicBezTo>
                  <a:cubicBezTo>
                    <a:pt x="1066" y="4100"/>
                    <a:pt x="1015" y="4098"/>
                    <a:pt x="963" y="4098"/>
                  </a:cubicBezTo>
                  <a:cubicBezTo>
                    <a:pt x="856" y="4098"/>
                    <a:pt x="750" y="4106"/>
                    <a:pt x="643" y="4120"/>
                  </a:cubicBezTo>
                  <a:cubicBezTo>
                    <a:pt x="637" y="4121"/>
                    <a:pt x="635" y="4125"/>
                    <a:pt x="633" y="4129"/>
                  </a:cubicBezTo>
                  <a:cubicBezTo>
                    <a:pt x="596" y="4032"/>
                    <a:pt x="561" y="3935"/>
                    <a:pt x="527" y="3836"/>
                  </a:cubicBezTo>
                  <a:lnTo>
                    <a:pt x="527" y="3836"/>
                  </a:lnTo>
                  <a:cubicBezTo>
                    <a:pt x="627" y="3838"/>
                    <a:pt x="727" y="3839"/>
                    <a:pt x="827" y="3839"/>
                  </a:cubicBezTo>
                  <a:cubicBezTo>
                    <a:pt x="972" y="3839"/>
                    <a:pt x="1118" y="3837"/>
                    <a:pt x="1263" y="3835"/>
                  </a:cubicBezTo>
                  <a:cubicBezTo>
                    <a:pt x="1279" y="3835"/>
                    <a:pt x="1279" y="3812"/>
                    <a:pt x="1263" y="3811"/>
                  </a:cubicBezTo>
                  <a:cubicBezTo>
                    <a:pt x="1127" y="3809"/>
                    <a:pt x="991" y="3807"/>
                    <a:pt x="855" y="3807"/>
                  </a:cubicBezTo>
                  <a:cubicBezTo>
                    <a:pt x="743" y="3807"/>
                    <a:pt x="631" y="3808"/>
                    <a:pt x="519" y="3811"/>
                  </a:cubicBezTo>
                  <a:cubicBezTo>
                    <a:pt x="492" y="3729"/>
                    <a:pt x="466" y="3646"/>
                    <a:pt x="441" y="3564"/>
                  </a:cubicBezTo>
                  <a:lnTo>
                    <a:pt x="441" y="3564"/>
                  </a:lnTo>
                  <a:cubicBezTo>
                    <a:pt x="452" y="3565"/>
                    <a:pt x="464" y="3565"/>
                    <a:pt x="475" y="3565"/>
                  </a:cubicBezTo>
                  <a:cubicBezTo>
                    <a:pt x="588" y="3565"/>
                    <a:pt x="700" y="3553"/>
                    <a:pt x="810" y="3523"/>
                  </a:cubicBezTo>
                  <a:cubicBezTo>
                    <a:pt x="822" y="3521"/>
                    <a:pt x="818" y="3506"/>
                    <a:pt x="808" y="3506"/>
                  </a:cubicBezTo>
                  <a:cubicBezTo>
                    <a:pt x="807" y="3506"/>
                    <a:pt x="806" y="3506"/>
                    <a:pt x="806" y="3506"/>
                  </a:cubicBezTo>
                  <a:cubicBezTo>
                    <a:pt x="690" y="3527"/>
                    <a:pt x="574" y="3539"/>
                    <a:pt x="458" y="3539"/>
                  </a:cubicBezTo>
                  <a:cubicBezTo>
                    <a:pt x="450" y="3539"/>
                    <a:pt x="442" y="3539"/>
                    <a:pt x="434" y="3539"/>
                  </a:cubicBezTo>
                  <a:cubicBezTo>
                    <a:pt x="406" y="3443"/>
                    <a:pt x="380" y="3346"/>
                    <a:pt x="357" y="3249"/>
                  </a:cubicBezTo>
                  <a:cubicBezTo>
                    <a:pt x="369" y="3249"/>
                    <a:pt x="380" y="3249"/>
                    <a:pt x="391" y="3249"/>
                  </a:cubicBezTo>
                  <a:cubicBezTo>
                    <a:pt x="525" y="3249"/>
                    <a:pt x="657" y="3258"/>
                    <a:pt x="789" y="3271"/>
                  </a:cubicBezTo>
                  <a:cubicBezTo>
                    <a:pt x="790" y="3271"/>
                    <a:pt x="790" y="3271"/>
                    <a:pt x="791" y="3271"/>
                  </a:cubicBezTo>
                  <a:cubicBezTo>
                    <a:pt x="804" y="3271"/>
                    <a:pt x="807" y="3247"/>
                    <a:pt x="793" y="3245"/>
                  </a:cubicBezTo>
                  <a:cubicBezTo>
                    <a:pt x="688" y="3230"/>
                    <a:pt x="583" y="3225"/>
                    <a:pt x="478" y="3225"/>
                  </a:cubicBezTo>
                  <a:cubicBezTo>
                    <a:pt x="436" y="3225"/>
                    <a:pt x="394" y="3226"/>
                    <a:pt x="352" y="3227"/>
                  </a:cubicBezTo>
                  <a:cubicBezTo>
                    <a:pt x="334" y="3145"/>
                    <a:pt x="317" y="3063"/>
                    <a:pt x="302" y="2981"/>
                  </a:cubicBezTo>
                  <a:cubicBezTo>
                    <a:pt x="428" y="2981"/>
                    <a:pt x="554" y="2981"/>
                    <a:pt x="680" y="2978"/>
                  </a:cubicBezTo>
                  <a:cubicBezTo>
                    <a:pt x="694" y="2977"/>
                    <a:pt x="695" y="2955"/>
                    <a:pt x="680" y="2955"/>
                  </a:cubicBezTo>
                  <a:cubicBezTo>
                    <a:pt x="592" y="2952"/>
                    <a:pt x="504" y="2951"/>
                    <a:pt x="416" y="2951"/>
                  </a:cubicBezTo>
                  <a:cubicBezTo>
                    <a:pt x="377" y="2951"/>
                    <a:pt x="337" y="2951"/>
                    <a:pt x="298" y="2951"/>
                  </a:cubicBezTo>
                  <a:cubicBezTo>
                    <a:pt x="279" y="2840"/>
                    <a:pt x="265" y="2728"/>
                    <a:pt x="256" y="2616"/>
                  </a:cubicBezTo>
                  <a:lnTo>
                    <a:pt x="256" y="2616"/>
                  </a:lnTo>
                  <a:cubicBezTo>
                    <a:pt x="303" y="2617"/>
                    <a:pt x="349" y="2617"/>
                    <a:pt x="395" y="2617"/>
                  </a:cubicBezTo>
                  <a:cubicBezTo>
                    <a:pt x="442" y="2617"/>
                    <a:pt x="488" y="2617"/>
                    <a:pt x="534" y="2615"/>
                  </a:cubicBezTo>
                  <a:cubicBezTo>
                    <a:pt x="552" y="2614"/>
                    <a:pt x="552" y="2588"/>
                    <a:pt x="534" y="2587"/>
                  </a:cubicBezTo>
                  <a:cubicBezTo>
                    <a:pt x="488" y="2586"/>
                    <a:pt x="441" y="2586"/>
                    <a:pt x="394" y="2586"/>
                  </a:cubicBezTo>
                  <a:cubicBezTo>
                    <a:pt x="348" y="2586"/>
                    <a:pt x="301" y="2586"/>
                    <a:pt x="255" y="2587"/>
                  </a:cubicBezTo>
                  <a:cubicBezTo>
                    <a:pt x="246" y="2468"/>
                    <a:pt x="245" y="2349"/>
                    <a:pt x="251" y="2231"/>
                  </a:cubicBezTo>
                  <a:lnTo>
                    <a:pt x="251" y="2231"/>
                  </a:lnTo>
                  <a:cubicBezTo>
                    <a:pt x="317" y="2232"/>
                    <a:pt x="383" y="2233"/>
                    <a:pt x="449" y="2233"/>
                  </a:cubicBezTo>
                  <a:cubicBezTo>
                    <a:pt x="489" y="2233"/>
                    <a:pt x="530" y="2233"/>
                    <a:pt x="570" y="2232"/>
                  </a:cubicBezTo>
                  <a:cubicBezTo>
                    <a:pt x="588" y="2232"/>
                    <a:pt x="588" y="2206"/>
                    <a:pt x="570" y="2205"/>
                  </a:cubicBezTo>
                  <a:cubicBezTo>
                    <a:pt x="530" y="2204"/>
                    <a:pt x="489" y="2204"/>
                    <a:pt x="449" y="2204"/>
                  </a:cubicBezTo>
                  <a:cubicBezTo>
                    <a:pt x="384" y="2204"/>
                    <a:pt x="318" y="2205"/>
                    <a:pt x="253" y="2206"/>
                  </a:cubicBezTo>
                  <a:cubicBezTo>
                    <a:pt x="260" y="2085"/>
                    <a:pt x="276" y="1965"/>
                    <a:pt x="300" y="1846"/>
                  </a:cubicBezTo>
                  <a:cubicBezTo>
                    <a:pt x="366" y="1847"/>
                    <a:pt x="432" y="1848"/>
                    <a:pt x="498" y="1848"/>
                  </a:cubicBezTo>
                  <a:cubicBezTo>
                    <a:pt x="522" y="1848"/>
                    <a:pt x="546" y="1848"/>
                    <a:pt x="570" y="1848"/>
                  </a:cubicBezTo>
                  <a:cubicBezTo>
                    <a:pt x="586" y="1848"/>
                    <a:pt x="586" y="1824"/>
                    <a:pt x="570" y="1823"/>
                  </a:cubicBezTo>
                  <a:cubicBezTo>
                    <a:pt x="547" y="1823"/>
                    <a:pt x="523" y="1823"/>
                    <a:pt x="499" y="1823"/>
                  </a:cubicBezTo>
                  <a:cubicBezTo>
                    <a:pt x="435" y="1823"/>
                    <a:pt x="370" y="1824"/>
                    <a:pt x="305" y="1825"/>
                  </a:cubicBezTo>
                  <a:cubicBezTo>
                    <a:pt x="326" y="1728"/>
                    <a:pt x="354" y="1632"/>
                    <a:pt x="388" y="1538"/>
                  </a:cubicBezTo>
                  <a:cubicBezTo>
                    <a:pt x="455" y="1540"/>
                    <a:pt x="523" y="1541"/>
                    <a:pt x="590" y="1541"/>
                  </a:cubicBezTo>
                  <a:cubicBezTo>
                    <a:pt x="626" y="1541"/>
                    <a:pt x="662" y="1541"/>
                    <a:pt x="698" y="1540"/>
                  </a:cubicBezTo>
                  <a:cubicBezTo>
                    <a:pt x="716" y="1539"/>
                    <a:pt x="716" y="1513"/>
                    <a:pt x="698" y="1512"/>
                  </a:cubicBezTo>
                  <a:cubicBezTo>
                    <a:pt x="663" y="1511"/>
                    <a:pt x="628" y="1510"/>
                    <a:pt x="593" y="1510"/>
                  </a:cubicBezTo>
                  <a:cubicBezTo>
                    <a:pt x="527" y="1510"/>
                    <a:pt x="462" y="1512"/>
                    <a:pt x="396" y="1513"/>
                  </a:cubicBezTo>
                  <a:cubicBezTo>
                    <a:pt x="434" y="1413"/>
                    <a:pt x="479" y="1313"/>
                    <a:pt x="533" y="1216"/>
                  </a:cubicBezTo>
                  <a:cubicBezTo>
                    <a:pt x="655" y="1222"/>
                    <a:pt x="777" y="1229"/>
                    <a:pt x="898" y="1231"/>
                  </a:cubicBezTo>
                  <a:cubicBezTo>
                    <a:pt x="918" y="1231"/>
                    <a:pt x="917" y="1203"/>
                    <a:pt x="898" y="1202"/>
                  </a:cubicBezTo>
                  <a:cubicBezTo>
                    <a:pt x="783" y="1194"/>
                    <a:pt x="667" y="1190"/>
                    <a:pt x="551" y="1187"/>
                  </a:cubicBezTo>
                  <a:cubicBezTo>
                    <a:pt x="615" y="1075"/>
                    <a:pt x="690" y="973"/>
                    <a:pt x="772" y="880"/>
                  </a:cubicBezTo>
                  <a:cubicBezTo>
                    <a:pt x="941" y="894"/>
                    <a:pt x="1110" y="913"/>
                    <a:pt x="1277" y="941"/>
                  </a:cubicBezTo>
                  <a:cubicBezTo>
                    <a:pt x="1278" y="941"/>
                    <a:pt x="1280" y="941"/>
                    <a:pt x="1281" y="941"/>
                  </a:cubicBezTo>
                  <a:cubicBezTo>
                    <a:pt x="1298" y="941"/>
                    <a:pt x="1305" y="913"/>
                    <a:pt x="1286" y="910"/>
                  </a:cubicBezTo>
                  <a:cubicBezTo>
                    <a:pt x="1122" y="876"/>
                    <a:pt x="957" y="859"/>
                    <a:pt x="790" y="859"/>
                  </a:cubicBezTo>
                  <a:cubicBezTo>
                    <a:pt x="857" y="787"/>
                    <a:pt x="927" y="721"/>
                    <a:pt x="1003" y="660"/>
                  </a:cubicBezTo>
                  <a:cubicBezTo>
                    <a:pt x="1096" y="653"/>
                    <a:pt x="1189" y="650"/>
                    <a:pt x="1283" y="650"/>
                  </a:cubicBezTo>
                  <a:cubicBezTo>
                    <a:pt x="1398" y="650"/>
                    <a:pt x="1513" y="655"/>
                    <a:pt x="1628" y="665"/>
                  </a:cubicBezTo>
                  <a:cubicBezTo>
                    <a:pt x="1629" y="665"/>
                    <a:pt x="1630" y="665"/>
                    <a:pt x="1630" y="665"/>
                  </a:cubicBezTo>
                  <a:cubicBezTo>
                    <a:pt x="1647" y="665"/>
                    <a:pt x="1645" y="639"/>
                    <a:pt x="1628" y="637"/>
                  </a:cubicBezTo>
                  <a:cubicBezTo>
                    <a:pt x="1521" y="623"/>
                    <a:pt x="1415" y="617"/>
                    <a:pt x="1308" y="617"/>
                  </a:cubicBezTo>
                  <a:cubicBezTo>
                    <a:pt x="1221" y="617"/>
                    <a:pt x="1133" y="621"/>
                    <a:pt x="1045" y="629"/>
                  </a:cubicBezTo>
                  <a:cubicBezTo>
                    <a:pt x="1164" y="541"/>
                    <a:pt x="1294" y="468"/>
                    <a:pt x="1434" y="414"/>
                  </a:cubicBezTo>
                  <a:lnTo>
                    <a:pt x="1434" y="414"/>
                  </a:lnTo>
                  <a:cubicBezTo>
                    <a:pt x="1432" y="421"/>
                    <a:pt x="1435" y="431"/>
                    <a:pt x="1445" y="432"/>
                  </a:cubicBezTo>
                  <a:cubicBezTo>
                    <a:pt x="1586" y="444"/>
                    <a:pt x="1725" y="457"/>
                    <a:pt x="1865" y="463"/>
                  </a:cubicBezTo>
                  <a:cubicBezTo>
                    <a:pt x="1865" y="463"/>
                    <a:pt x="1866" y="463"/>
                    <a:pt x="1866" y="463"/>
                  </a:cubicBezTo>
                  <a:cubicBezTo>
                    <a:pt x="1885" y="463"/>
                    <a:pt x="1884" y="434"/>
                    <a:pt x="1865" y="432"/>
                  </a:cubicBezTo>
                  <a:cubicBezTo>
                    <a:pt x="1760" y="422"/>
                    <a:pt x="1655" y="417"/>
                    <a:pt x="1551" y="411"/>
                  </a:cubicBezTo>
                  <a:cubicBezTo>
                    <a:pt x="1559" y="402"/>
                    <a:pt x="1566" y="391"/>
                    <a:pt x="1570" y="375"/>
                  </a:cubicBezTo>
                  <a:cubicBezTo>
                    <a:pt x="1571" y="372"/>
                    <a:pt x="1573" y="369"/>
                    <a:pt x="1574" y="365"/>
                  </a:cubicBezTo>
                  <a:cubicBezTo>
                    <a:pt x="1690" y="332"/>
                    <a:pt x="1812" y="309"/>
                    <a:pt x="1938" y="301"/>
                  </a:cubicBezTo>
                  <a:cubicBezTo>
                    <a:pt x="2010" y="295"/>
                    <a:pt x="2083" y="293"/>
                    <a:pt x="2159" y="293"/>
                  </a:cubicBezTo>
                  <a:close/>
                  <a:moveTo>
                    <a:pt x="2501" y="1"/>
                  </a:moveTo>
                  <a:cubicBezTo>
                    <a:pt x="2398" y="1"/>
                    <a:pt x="2296" y="6"/>
                    <a:pt x="2194" y="18"/>
                  </a:cubicBezTo>
                  <a:cubicBezTo>
                    <a:pt x="2019" y="38"/>
                    <a:pt x="1609" y="66"/>
                    <a:pt x="1470" y="237"/>
                  </a:cubicBezTo>
                  <a:cubicBezTo>
                    <a:pt x="1285" y="299"/>
                    <a:pt x="1115" y="384"/>
                    <a:pt x="969" y="493"/>
                  </a:cubicBezTo>
                  <a:cubicBezTo>
                    <a:pt x="1" y="1217"/>
                    <a:pt x="1" y="2552"/>
                    <a:pt x="310" y="3609"/>
                  </a:cubicBezTo>
                  <a:cubicBezTo>
                    <a:pt x="515" y="4308"/>
                    <a:pt x="817" y="4988"/>
                    <a:pt x="1136" y="5642"/>
                  </a:cubicBezTo>
                  <a:cubicBezTo>
                    <a:pt x="1476" y="6338"/>
                    <a:pt x="1834" y="7065"/>
                    <a:pt x="2303" y="7685"/>
                  </a:cubicBezTo>
                  <a:cubicBezTo>
                    <a:pt x="2314" y="7699"/>
                    <a:pt x="2329" y="7705"/>
                    <a:pt x="2344" y="7705"/>
                  </a:cubicBezTo>
                  <a:cubicBezTo>
                    <a:pt x="2347" y="7705"/>
                    <a:pt x="2349" y="7705"/>
                    <a:pt x="2352" y="7705"/>
                  </a:cubicBezTo>
                  <a:lnTo>
                    <a:pt x="2352" y="7705"/>
                  </a:lnTo>
                  <a:cubicBezTo>
                    <a:pt x="2340" y="7718"/>
                    <a:pt x="2340" y="7736"/>
                    <a:pt x="2351" y="7750"/>
                  </a:cubicBezTo>
                  <a:lnTo>
                    <a:pt x="2372" y="7776"/>
                  </a:lnTo>
                  <a:cubicBezTo>
                    <a:pt x="2383" y="7788"/>
                    <a:pt x="2401" y="7794"/>
                    <a:pt x="2417" y="7794"/>
                  </a:cubicBezTo>
                  <a:cubicBezTo>
                    <a:pt x="2423" y="7794"/>
                    <a:pt x="2429" y="7794"/>
                    <a:pt x="2433" y="7792"/>
                  </a:cubicBezTo>
                  <a:cubicBezTo>
                    <a:pt x="2765" y="7685"/>
                    <a:pt x="3094" y="7465"/>
                    <a:pt x="3397" y="7292"/>
                  </a:cubicBezTo>
                  <a:cubicBezTo>
                    <a:pt x="3434" y="7271"/>
                    <a:pt x="3441" y="7236"/>
                    <a:pt x="3431" y="7206"/>
                  </a:cubicBezTo>
                  <a:cubicBezTo>
                    <a:pt x="3964" y="6445"/>
                    <a:pt x="4332" y="5549"/>
                    <a:pt x="4604" y="4660"/>
                  </a:cubicBezTo>
                  <a:cubicBezTo>
                    <a:pt x="4608" y="4658"/>
                    <a:pt x="4612" y="4655"/>
                    <a:pt x="4615" y="4652"/>
                  </a:cubicBezTo>
                  <a:cubicBezTo>
                    <a:pt x="4632" y="4642"/>
                    <a:pt x="4629" y="4623"/>
                    <a:pt x="4618" y="4613"/>
                  </a:cubicBezTo>
                  <a:cubicBezTo>
                    <a:pt x="4628" y="4582"/>
                    <a:pt x="4637" y="4551"/>
                    <a:pt x="4646" y="4521"/>
                  </a:cubicBezTo>
                  <a:cubicBezTo>
                    <a:pt x="4666" y="4452"/>
                    <a:pt x="4686" y="4382"/>
                    <a:pt x="4705" y="4312"/>
                  </a:cubicBezTo>
                  <a:cubicBezTo>
                    <a:pt x="4711" y="4307"/>
                    <a:pt x="4711" y="4301"/>
                    <a:pt x="4711" y="4296"/>
                  </a:cubicBezTo>
                  <a:cubicBezTo>
                    <a:pt x="4749" y="4158"/>
                    <a:pt x="4786" y="4018"/>
                    <a:pt x="4819" y="3877"/>
                  </a:cubicBezTo>
                  <a:cubicBezTo>
                    <a:pt x="4824" y="3874"/>
                    <a:pt x="4829" y="3871"/>
                    <a:pt x="4835" y="3867"/>
                  </a:cubicBezTo>
                  <a:cubicBezTo>
                    <a:pt x="4854" y="3855"/>
                    <a:pt x="4848" y="3832"/>
                    <a:pt x="4832" y="3824"/>
                  </a:cubicBezTo>
                  <a:cubicBezTo>
                    <a:pt x="4987" y="3150"/>
                    <a:pt x="5067" y="2447"/>
                    <a:pt x="4903" y="1778"/>
                  </a:cubicBezTo>
                  <a:cubicBezTo>
                    <a:pt x="4721" y="1031"/>
                    <a:pt x="4228" y="453"/>
                    <a:pt x="3506" y="183"/>
                  </a:cubicBezTo>
                  <a:cubicBezTo>
                    <a:pt x="3184" y="63"/>
                    <a:pt x="2843" y="1"/>
                    <a:pt x="2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3" name="Google Shape;333;p26"/>
            <p:cNvSpPr/>
            <p:nvPr/>
          </p:nvSpPr>
          <p:spPr>
            <a:xfrm>
              <a:off x="2406997" y="1702370"/>
              <a:ext cx="262192" cy="255258"/>
            </a:xfrm>
            <a:custGeom>
              <a:avLst/>
              <a:gdLst/>
              <a:ahLst/>
              <a:cxnLst/>
              <a:rect l="l" t="t" r="r" b="b"/>
              <a:pathLst>
                <a:path w="2647" h="2577" extrusionOk="0">
                  <a:moveTo>
                    <a:pt x="1536" y="172"/>
                  </a:moveTo>
                  <a:cubicBezTo>
                    <a:pt x="1681" y="172"/>
                    <a:pt x="1809" y="214"/>
                    <a:pt x="1918" y="289"/>
                  </a:cubicBezTo>
                  <a:cubicBezTo>
                    <a:pt x="1865" y="289"/>
                    <a:pt x="1812" y="293"/>
                    <a:pt x="1761" y="298"/>
                  </a:cubicBezTo>
                  <a:cubicBezTo>
                    <a:pt x="1703" y="267"/>
                    <a:pt x="1637" y="243"/>
                    <a:pt x="1577" y="218"/>
                  </a:cubicBezTo>
                  <a:cubicBezTo>
                    <a:pt x="1542" y="203"/>
                    <a:pt x="1506" y="188"/>
                    <a:pt x="1471" y="174"/>
                  </a:cubicBezTo>
                  <a:cubicBezTo>
                    <a:pt x="1493" y="173"/>
                    <a:pt x="1515" y="172"/>
                    <a:pt x="1536" y="172"/>
                  </a:cubicBezTo>
                  <a:close/>
                  <a:moveTo>
                    <a:pt x="1392" y="185"/>
                  </a:moveTo>
                  <a:cubicBezTo>
                    <a:pt x="1451" y="215"/>
                    <a:pt x="1509" y="243"/>
                    <a:pt x="1569" y="272"/>
                  </a:cubicBezTo>
                  <a:cubicBezTo>
                    <a:pt x="1598" y="285"/>
                    <a:pt x="1626" y="301"/>
                    <a:pt x="1655" y="315"/>
                  </a:cubicBezTo>
                  <a:cubicBezTo>
                    <a:pt x="1605" y="325"/>
                    <a:pt x="1554" y="337"/>
                    <a:pt x="1507" y="353"/>
                  </a:cubicBezTo>
                  <a:cubicBezTo>
                    <a:pt x="1465" y="325"/>
                    <a:pt x="1417" y="303"/>
                    <a:pt x="1374" y="280"/>
                  </a:cubicBezTo>
                  <a:cubicBezTo>
                    <a:pt x="1336" y="259"/>
                    <a:pt x="1296" y="239"/>
                    <a:pt x="1258" y="219"/>
                  </a:cubicBezTo>
                  <a:cubicBezTo>
                    <a:pt x="1304" y="203"/>
                    <a:pt x="1349" y="193"/>
                    <a:pt x="1392" y="185"/>
                  </a:cubicBezTo>
                  <a:close/>
                  <a:moveTo>
                    <a:pt x="1113" y="211"/>
                  </a:moveTo>
                  <a:cubicBezTo>
                    <a:pt x="1125" y="231"/>
                    <a:pt x="1144" y="246"/>
                    <a:pt x="1167" y="246"/>
                  </a:cubicBezTo>
                  <a:cubicBezTo>
                    <a:pt x="1170" y="246"/>
                    <a:pt x="1173" y="246"/>
                    <a:pt x="1176" y="245"/>
                  </a:cubicBezTo>
                  <a:cubicBezTo>
                    <a:pt x="1228" y="280"/>
                    <a:pt x="1280" y="316"/>
                    <a:pt x="1333" y="350"/>
                  </a:cubicBezTo>
                  <a:cubicBezTo>
                    <a:pt x="1356" y="365"/>
                    <a:pt x="1378" y="381"/>
                    <a:pt x="1401" y="396"/>
                  </a:cubicBezTo>
                  <a:cubicBezTo>
                    <a:pt x="1373" y="409"/>
                    <a:pt x="1346" y="424"/>
                    <a:pt x="1320" y="441"/>
                  </a:cubicBezTo>
                  <a:cubicBezTo>
                    <a:pt x="1213" y="368"/>
                    <a:pt x="1098" y="306"/>
                    <a:pt x="985" y="243"/>
                  </a:cubicBezTo>
                  <a:cubicBezTo>
                    <a:pt x="1027" y="232"/>
                    <a:pt x="1069" y="222"/>
                    <a:pt x="1113" y="211"/>
                  </a:cubicBezTo>
                  <a:close/>
                  <a:moveTo>
                    <a:pt x="912" y="264"/>
                  </a:moveTo>
                  <a:cubicBezTo>
                    <a:pt x="1020" y="341"/>
                    <a:pt x="1137" y="423"/>
                    <a:pt x="1257" y="483"/>
                  </a:cubicBezTo>
                  <a:cubicBezTo>
                    <a:pt x="1220" y="511"/>
                    <a:pt x="1184" y="542"/>
                    <a:pt x="1150" y="576"/>
                  </a:cubicBezTo>
                  <a:cubicBezTo>
                    <a:pt x="1000" y="494"/>
                    <a:pt x="832" y="429"/>
                    <a:pt x="672" y="366"/>
                  </a:cubicBezTo>
                  <a:cubicBezTo>
                    <a:pt x="748" y="322"/>
                    <a:pt x="828" y="290"/>
                    <a:pt x="912" y="264"/>
                  </a:cubicBezTo>
                  <a:close/>
                  <a:moveTo>
                    <a:pt x="642" y="384"/>
                  </a:moveTo>
                  <a:cubicBezTo>
                    <a:pt x="796" y="464"/>
                    <a:pt x="955" y="550"/>
                    <a:pt x="1117" y="613"/>
                  </a:cubicBezTo>
                  <a:cubicBezTo>
                    <a:pt x="1078" y="659"/>
                    <a:pt x="1043" y="711"/>
                    <a:pt x="1013" y="767"/>
                  </a:cubicBezTo>
                  <a:cubicBezTo>
                    <a:pt x="841" y="675"/>
                    <a:pt x="658" y="597"/>
                    <a:pt x="482" y="516"/>
                  </a:cubicBezTo>
                  <a:cubicBezTo>
                    <a:pt x="532" y="463"/>
                    <a:pt x="586" y="420"/>
                    <a:pt x="642" y="384"/>
                  </a:cubicBezTo>
                  <a:close/>
                  <a:moveTo>
                    <a:pt x="457" y="543"/>
                  </a:moveTo>
                  <a:cubicBezTo>
                    <a:pt x="634" y="633"/>
                    <a:pt x="810" y="730"/>
                    <a:pt x="992" y="809"/>
                  </a:cubicBezTo>
                  <a:cubicBezTo>
                    <a:pt x="968" y="859"/>
                    <a:pt x="947" y="913"/>
                    <a:pt x="930" y="972"/>
                  </a:cubicBezTo>
                  <a:cubicBezTo>
                    <a:pt x="733" y="885"/>
                    <a:pt x="529" y="817"/>
                    <a:pt x="332" y="730"/>
                  </a:cubicBezTo>
                  <a:cubicBezTo>
                    <a:pt x="367" y="663"/>
                    <a:pt x="408" y="600"/>
                    <a:pt x="457" y="543"/>
                  </a:cubicBezTo>
                  <a:close/>
                  <a:moveTo>
                    <a:pt x="321" y="752"/>
                  </a:moveTo>
                  <a:cubicBezTo>
                    <a:pt x="511" y="849"/>
                    <a:pt x="712" y="952"/>
                    <a:pt x="919" y="1010"/>
                  </a:cubicBezTo>
                  <a:cubicBezTo>
                    <a:pt x="907" y="1060"/>
                    <a:pt x="898" y="1114"/>
                    <a:pt x="891" y="1171"/>
                  </a:cubicBezTo>
                  <a:cubicBezTo>
                    <a:pt x="683" y="1092"/>
                    <a:pt x="477" y="1008"/>
                    <a:pt x="265" y="941"/>
                  </a:cubicBezTo>
                  <a:cubicBezTo>
                    <a:pt x="264" y="941"/>
                    <a:pt x="263" y="941"/>
                    <a:pt x="262" y="941"/>
                  </a:cubicBezTo>
                  <a:cubicBezTo>
                    <a:pt x="252" y="941"/>
                    <a:pt x="246" y="956"/>
                    <a:pt x="256" y="962"/>
                  </a:cubicBezTo>
                  <a:cubicBezTo>
                    <a:pt x="456" y="1062"/>
                    <a:pt x="672" y="1152"/>
                    <a:pt x="887" y="1224"/>
                  </a:cubicBezTo>
                  <a:cubicBezTo>
                    <a:pt x="882" y="1295"/>
                    <a:pt x="881" y="1369"/>
                    <a:pt x="885" y="1445"/>
                  </a:cubicBezTo>
                  <a:cubicBezTo>
                    <a:pt x="673" y="1348"/>
                    <a:pt x="435" y="1282"/>
                    <a:pt x="211" y="1213"/>
                  </a:cubicBezTo>
                  <a:cubicBezTo>
                    <a:pt x="218" y="1053"/>
                    <a:pt x="252" y="894"/>
                    <a:pt x="321" y="752"/>
                  </a:cubicBezTo>
                  <a:close/>
                  <a:moveTo>
                    <a:pt x="209" y="1245"/>
                  </a:moveTo>
                  <a:lnTo>
                    <a:pt x="209" y="1245"/>
                  </a:lnTo>
                  <a:cubicBezTo>
                    <a:pt x="429" y="1337"/>
                    <a:pt x="660" y="1440"/>
                    <a:pt x="889" y="1499"/>
                  </a:cubicBezTo>
                  <a:cubicBezTo>
                    <a:pt x="894" y="1566"/>
                    <a:pt x="903" y="1633"/>
                    <a:pt x="917" y="1700"/>
                  </a:cubicBezTo>
                  <a:cubicBezTo>
                    <a:pt x="688" y="1612"/>
                    <a:pt x="452" y="1540"/>
                    <a:pt x="222" y="1458"/>
                  </a:cubicBezTo>
                  <a:cubicBezTo>
                    <a:pt x="213" y="1388"/>
                    <a:pt x="208" y="1317"/>
                    <a:pt x="209" y="1245"/>
                  </a:cubicBezTo>
                  <a:close/>
                  <a:moveTo>
                    <a:pt x="229" y="1495"/>
                  </a:moveTo>
                  <a:lnTo>
                    <a:pt x="229" y="1495"/>
                  </a:lnTo>
                  <a:cubicBezTo>
                    <a:pt x="312" y="1550"/>
                    <a:pt x="447" y="1578"/>
                    <a:pt x="525" y="1609"/>
                  </a:cubicBezTo>
                  <a:cubicBezTo>
                    <a:pt x="603" y="1640"/>
                    <a:pt x="682" y="1669"/>
                    <a:pt x="759" y="1699"/>
                  </a:cubicBezTo>
                  <a:cubicBezTo>
                    <a:pt x="799" y="1714"/>
                    <a:pt x="838" y="1728"/>
                    <a:pt x="877" y="1743"/>
                  </a:cubicBezTo>
                  <a:cubicBezTo>
                    <a:pt x="895" y="1750"/>
                    <a:pt x="912" y="1756"/>
                    <a:pt x="930" y="1763"/>
                  </a:cubicBezTo>
                  <a:cubicBezTo>
                    <a:pt x="948" y="1842"/>
                    <a:pt x="973" y="1919"/>
                    <a:pt x="1004" y="1993"/>
                  </a:cubicBezTo>
                  <a:cubicBezTo>
                    <a:pt x="773" y="1906"/>
                    <a:pt x="532" y="1836"/>
                    <a:pt x="299" y="1750"/>
                  </a:cubicBezTo>
                  <a:cubicBezTo>
                    <a:pt x="273" y="1684"/>
                    <a:pt x="251" y="1614"/>
                    <a:pt x="236" y="1540"/>
                  </a:cubicBezTo>
                  <a:cubicBezTo>
                    <a:pt x="233" y="1525"/>
                    <a:pt x="230" y="1509"/>
                    <a:pt x="229" y="1495"/>
                  </a:cubicBezTo>
                  <a:close/>
                  <a:moveTo>
                    <a:pt x="321" y="1798"/>
                  </a:moveTo>
                  <a:lnTo>
                    <a:pt x="321" y="1798"/>
                  </a:lnTo>
                  <a:cubicBezTo>
                    <a:pt x="545" y="1907"/>
                    <a:pt x="793" y="2012"/>
                    <a:pt x="1032" y="2058"/>
                  </a:cubicBezTo>
                  <a:cubicBezTo>
                    <a:pt x="1052" y="2099"/>
                    <a:pt x="1075" y="2138"/>
                    <a:pt x="1098" y="2176"/>
                  </a:cubicBezTo>
                  <a:cubicBezTo>
                    <a:pt x="898" y="2135"/>
                    <a:pt x="696" y="2103"/>
                    <a:pt x="497" y="2060"/>
                  </a:cubicBezTo>
                  <a:cubicBezTo>
                    <a:pt x="427" y="1984"/>
                    <a:pt x="367" y="1896"/>
                    <a:pt x="321" y="1798"/>
                  </a:cubicBezTo>
                  <a:close/>
                  <a:moveTo>
                    <a:pt x="1834" y="437"/>
                  </a:moveTo>
                  <a:cubicBezTo>
                    <a:pt x="1919" y="437"/>
                    <a:pt x="2005" y="444"/>
                    <a:pt x="2092" y="451"/>
                  </a:cubicBezTo>
                  <a:cubicBezTo>
                    <a:pt x="2546" y="1012"/>
                    <a:pt x="2459" y="2225"/>
                    <a:pt x="1521" y="2383"/>
                  </a:cubicBezTo>
                  <a:cubicBezTo>
                    <a:pt x="1488" y="2390"/>
                    <a:pt x="1456" y="2393"/>
                    <a:pt x="1424" y="2396"/>
                  </a:cubicBezTo>
                  <a:cubicBezTo>
                    <a:pt x="1225" y="2031"/>
                    <a:pt x="1004" y="1748"/>
                    <a:pt x="1026" y="1296"/>
                  </a:cubicBezTo>
                  <a:cubicBezTo>
                    <a:pt x="1026" y="1285"/>
                    <a:pt x="1027" y="1274"/>
                    <a:pt x="1028" y="1262"/>
                  </a:cubicBezTo>
                  <a:cubicBezTo>
                    <a:pt x="1041" y="1255"/>
                    <a:pt x="1043" y="1235"/>
                    <a:pt x="1032" y="1224"/>
                  </a:cubicBezTo>
                  <a:cubicBezTo>
                    <a:pt x="1056" y="968"/>
                    <a:pt x="1151" y="720"/>
                    <a:pt x="1369" y="567"/>
                  </a:cubicBezTo>
                  <a:cubicBezTo>
                    <a:pt x="1515" y="463"/>
                    <a:pt x="1672" y="437"/>
                    <a:pt x="1834" y="437"/>
                  </a:cubicBezTo>
                  <a:close/>
                  <a:moveTo>
                    <a:pt x="548" y="2113"/>
                  </a:moveTo>
                  <a:lnTo>
                    <a:pt x="548" y="2113"/>
                  </a:lnTo>
                  <a:cubicBezTo>
                    <a:pt x="744" y="2164"/>
                    <a:pt x="944" y="2215"/>
                    <a:pt x="1144" y="2242"/>
                  </a:cubicBezTo>
                  <a:cubicBezTo>
                    <a:pt x="1192" y="2304"/>
                    <a:pt x="1246" y="2358"/>
                    <a:pt x="1307" y="2402"/>
                  </a:cubicBezTo>
                  <a:cubicBezTo>
                    <a:pt x="1306" y="2402"/>
                    <a:pt x="1304" y="2402"/>
                    <a:pt x="1303" y="2402"/>
                  </a:cubicBezTo>
                  <a:cubicBezTo>
                    <a:pt x="1011" y="2402"/>
                    <a:pt x="745" y="2299"/>
                    <a:pt x="548" y="2113"/>
                  </a:cubicBezTo>
                  <a:close/>
                  <a:moveTo>
                    <a:pt x="1297" y="1"/>
                  </a:moveTo>
                  <a:cubicBezTo>
                    <a:pt x="1249" y="1"/>
                    <a:pt x="1200" y="8"/>
                    <a:pt x="1156" y="15"/>
                  </a:cubicBezTo>
                  <a:cubicBezTo>
                    <a:pt x="1070" y="27"/>
                    <a:pt x="992" y="50"/>
                    <a:pt x="915" y="85"/>
                  </a:cubicBezTo>
                  <a:cubicBezTo>
                    <a:pt x="339" y="135"/>
                    <a:pt x="1" y="938"/>
                    <a:pt x="64" y="1454"/>
                  </a:cubicBezTo>
                  <a:cubicBezTo>
                    <a:pt x="146" y="2127"/>
                    <a:pt x="664" y="2576"/>
                    <a:pt x="1308" y="2576"/>
                  </a:cubicBezTo>
                  <a:cubicBezTo>
                    <a:pt x="1389" y="2576"/>
                    <a:pt x="1472" y="2569"/>
                    <a:pt x="1556" y="2555"/>
                  </a:cubicBezTo>
                  <a:cubicBezTo>
                    <a:pt x="2280" y="2430"/>
                    <a:pt x="2646" y="1706"/>
                    <a:pt x="2536" y="1016"/>
                  </a:cubicBezTo>
                  <a:cubicBezTo>
                    <a:pt x="2496" y="770"/>
                    <a:pt x="2388" y="541"/>
                    <a:pt x="2232" y="365"/>
                  </a:cubicBezTo>
                  <a:cubicBezTo>
                    <a:pt x="2229" y="336"/>
                    <a:pt x="2212" y="311"/>
                    <a:pt x="2179" y="306"/>
                  </a:cubicBezTo>
                  <a:lnTo>
                    <a:pt x="2177" y="306"/>
                  </a:lnTo>
                  <a:cubicBezTo>
                    <a:pt x="2001" y="133"/>
                    <a:pt x="1774" y="24"/>
                    <a:pt x="1525" y="24"/>
                  </a:cubicBezTo>
                  <a:cubicBezTo>
                    <a:pt x="1492" y="24"/>
                    <a:pt x="1459" y="26"/>
                    <a:pt x="1426" y="30"/>
                  </a:cubicBezTo>
                  <a:cubicBezTo>
                    <a:pt x="1386" y="8"/>
                    <a:pt x="1342" y="1"/>
                    <a:pt x="1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34" name="Google Shape;334;p26"/>
          <p:cNvSpPr txBox="1">
            <a:spLocks noGrp="1"/>
          </p:cNvSpPr>
          <p:nvPr>
            <p:ph type="subTitle" idx="2"/>
          </p:nvPr>
        </p:nvSpPr>
        <p:spPr>
          <a:xfrm>
            <a:off x="1629167" y="3289933"/>
            <a:ext cx="3100800" cy="1776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a:latin typeface="Roboto"/>
                <a:ea typeface="Roboto"/>
                <a:cs typeface="Roboto"/>
                <a:sym typeface="Roboto"/>
              </a:defRPr>
            </a:lvl1pPr>
            <a:lvl2pPr lvl="1">
              <a:spcBef>
                <a:spcPts val="2133"/>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endParaRPr/>
          </a:p>
        </p:txBody>
      </p:sp>
    </p:spTree>
    <p:extLst>
      <p:ext uri="{BB962C8B-B14F-4D97-AF65-F5344CB8AC3E}">
        <p14:creationId xmlns:p14="http://schemas.microsoft.com/office/powerpoint/2010/main" val="336831261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335"/>
        <p:cNvGrpSpPr/>
        <p:nvPr/>
      </p:nvGrpSpPr>
      <p:grpSpPr>
        <a:xfrm>
          <a:off x="0" y="0"/>
          <a:ext cx="0" cy="0"/>
          <a:chOff x="0" y="0"/>
          <a:chExt cx="0" cy="0"/>
        </a:xfrm>
      </p:grpSpPr>
      <p:sp>
        <p:nvSpPr>
          <p:cNvPr id="336" name="Google Shape;336;p27"/>
          <p:cNvSpPr txBox="1">
            <a:spLocks noGrp="1"/>
          </p:cNvSpPr>
          <p:nvPr>
            <p:ph type="title" hasCustomPrompt="1"/>
          </p:nvPr>
        </p:nvSpPr>
        <p:spPr>
          <a:xfrm>
            <a:off x="951000" y="1202481"/>
            <a:ext cx="10290000" cy="61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a:lvl1pPr>
            <a:lvl2pPr lvl="1" algn="ctr" rtl="0">
              <a:spcBef>
                <a:spcPts val="0"/>
              </a:spcBef>
              <a:spcAft>
                <a:spcPts val="0"/>
              </a:spcAft>
              <a:buClr>
                <a:schemeClr val="lt1"/>
              </a:buClr>
              <a:buSzPts val="12000"/>
              <a:buNone/>
              <a:defRPr sz="16000">
                <a:solidFill>
                  <a:schemeClr val="lt1"/>
                </a:solidFill>
              </a:defRPr>
            </a:lvl2pPr>
            <a:lvl3pPr lvl="2" algn="ctr" rtl="0">
              <a:spcBef>
                <a:spcPts val="0"/>
              </a:spcBef>
              <a:spcAft>
                <a:spcPts val="0"/>
              </a:spcAft>
              <a:buClr>
                <a:schemeClr val="lt1"/>
              </a:buClr>
              <a:buSzPts val="12000"/>
              <a:buNone/>
              <a:defRPr sz="16000">
                <a:solidFill>
                  <a:schemeClr val="lt1"/>
                </a:solidFill>
              </a:defRPr>
            </a:lvl3pPr>
            <a:lvl4pPr lvl="3" algn="ctr" rtl="0">
              <a:spcBef>
                <a:spcPts val="0"/>
              </a:spcBef>
              <a:spcAft>
                <a:spcPts val="0"/>
              </a:spcAft>
              <a:buClr>
                <a:schemeClr val="lt1"/>
              </a:buClr>
              <a:buSzPts val="12000"/>
              <a:buNone/>
              <a:defRPr sz="16000">
                <a:solidFill>
                  <a:schemeClr val="lt1"/>
                </a:solidFill>
              </a:defRPr>
            </a:lvl4pPr>
            <a:lvl5pPr lvl="4" algn="ctr" rtl="0">
              <a:spcBef>
                <a:spcPts val="0"/>
              </a:spcBef>
              <a:spcAft>
                <a:spcPts val="0"/>
              </a:spcAft>
              <a:buClr>
                <a:schemeClr val="lt1"/>
              </a:buClr>
              <a:buSzPts val="12000"/>
              <a:buNone/>
              <a:defRPr sz="16000">
                <a:solidFill>
                  <a:schemeClr val="lt1"/>
                </a:solidFill>
              </a:defRPr>
            </a:lvl5pPr>
            <a:lvl6pPr lvl="5" algn="ctr" rtl="0">
              <a:spcBef>
                <a:spcPts val="0"/>
              </a:spcBef>
              <a:spcAft>
                <a:spcPts val="0"/>
              </a:spcAft>
              <a:buClr>
                <a:schemeClr val="lt1"/>
              </a:buClr>
              <a:buSzPts val="12000"/>
              <a:buNone/>
              <a:defRPr sz="16000">
                <a:solidFill>
                  <a:schemeClr val="lt1"/>
                </a:solidFill>
              </a:defRPr>
            </a:lvl6pPr>
            <a:lvl7pPr lvl="6" algn="ctr" rtl="0">
              <a:spcBef>
                <a:spcPts val="0"/>
              </a:spcBef>
              <a:spcAft>
                <a:spcPts val="0"/>
              </a:spcAft>
              <a:buClr>
                <a:schemeClr val="lt1"/>
              </a:buClr>
              <a:buSzPts val="12000"/>
              <a:buNone/>
              <a:defRPr sz="16000">
                <a:solidFill>
                  <a:schemeClr val="lt1"/>
                </a:solidFill>
              </a:defRPr>
            </a:lvl7pPr>
            <a:lvl8pPr lvl="7" algn="ctr" rtl="0">
              <a:spcBef>
                <a:spcPts val="0"/>
              </a:spcBef>
              <a:spcAft>
                <a:spcPts val="0"/>
              </a:spcAft>
              <a:buClr>
                <a:schemeClr val="lt1"/>
              </a:buClr>
              <a:buSzPts val="12000"/>
              <a:buNone/>
              <a:defRPr sz="16000">
                <a:solidFill>
                  <a:schemeClr val="lt1"/>
                </a:solidFill>
              </a:defRPr>
            </a:lvl8pPr>
            <a:lvl9pPr lvl="8" algn="ctr" rtl="0">
              <a:spcBef>
                <a:spcPts val="0"/>
              </a:spcBef>
              <a:spcAft>
                <a:spcPts val="0"/>
              </a:spcAft>
              <a:buClr>
                <a:schemeClr val="lt1"/>
              </a:buClr>
              <a:buSzPts val="12000"/>
              <a:buNone/>
              <a:defRPr sz="16000">
                <a:solidFill>
                  <a:schemeClr val="lt1"/>
                </a:solidFill>
              </a:defRPr>
            </a:lvl9pPr>
          </a:lstStyle>
          <a:p>
            <a:r>
              <a:t>xx%</a:t>
            </a:r>
          </a:p>
        </p:txBody>
      </p:sp>
      <p:sp>
        <p:nvSpPr>
          <p:cNvPr id="337" name="Google Shape;337;p27"/>
          <p:cNvSpPr txBox="1">
            <a:spLocks noGrp="1"/>
          </p:cNvSpPr>
          <p:nvPr>
            <p:ph type="subTitle" idx="1"/>
          </p:nvPr>
        </p:nvSpPr>
        <p:spPr>
          <a:xfrm>
            <a:off x="951000" y="2066177"/>
            <a:ext cx="10290000" cy="40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133"/>
            </a:lvl1pPr>
            <a:lvl2pPr lvl="1" rtl="0">
              <a:lnSpc>
                <a:spcPct val="100000"/>
              </a:lnSpc>
              <a:spcBef>
                <a:spcPts val="2133"/>
              </a:spcBef>
              <a:spcAft>
                <a:spcPts val="0"/>
              </a:spcAft>
              <a:buNone/>
              <a:defRPr sz="2133"/>
            </a:lvl2pPr>
            <a:lvl3pPr lvl="2" rtl="0">
              <a:lnSpc>
                <a:spcPct val="100000"/>
              </a:lnSpc>
              <a:spcBef>
                <a:spcPts val="2133"/>
              </a:spcBef>
              <a:spcAft>
                <a:spcPts val="0"/>
              </a:spcAft>
              <a:buNone/>
              <a:defRPr sz="2133"/>
            </a:lvl3pPr>
            <a:lvl4pPr lvl="3" rtl="0">
              <a:lnSpc>
                <a:spcPct val="100000"/>
              </a:lnSpc>
              <a:spcBef>
                <a:spcPts val="2133"/>
              </a:spcBef>
              <a:spcAft>
                <a:spcPts val="0"/>
              </a:spcAft>
              <a:buNone/>
              <a:defRPr sz="2133"/>
            </a:lvl4pPr>
            <a:lvl5pPr lvl="4" rtl="0">
              <a:lnSpc>
                <a:spcPct val="100000"/>
              </a:lnSpc>
              <a:spcBef>
                <a:spcPts val="2133"/>
              </a:spcBef>
              <a:spcAft>
                <a:spcPts val="0"/>
              </a:spcAft>
              <a:buNone/>
              <a:defRPr sz="2133"/>
            </a:lvl5pPr>
            <a:lvl6pPr lvl="5" rtl="0">
              <a:lnSpc>
                <a:spcPct val="100000"/>
              </a:lnSpc>
              <a:spcBef>
                <a:spcPts val="2133"/>
              </a:spcBef>
              <a:spcAft>
                <a:spcPts val="0"/>
              </a:spcAft>
              <a:buNone/>
              <a:defRPr sz="2133"/>
            </a:lvl6pPr>
            <a:lvl7pPr lvl="6" rtl="0">
              <a:lnSpc>
                <a:spcPct val="100000"/>
              </a:lnSpc>
              <a:spcBef>
                <a:spcPts val="2133"/>
              </a:spcBef>
              <a:spcAft>
                <a:spcPts val="0"/>
              </a:spcAft>
              <a:buNone/>
              <a:defRPr sz="2133"/>
            </a:lvl7pPr>
            <a:lvl8pPr lvl="7" rtl="0">
              <a:lnSpc>
                <a:spcPct val="100000"/>
              </a:lnSpc>
              <a:spcBef>
                <a:spcPts val="2133"/>
              </a:spcBef>
              <a:spcAft>
                <a:spcPts val="0"/>
              </a:spcAft>
              <a:buNone/>
              <a:defRPr sz="2133"/>
            </a:lvl8pPr>
            <a:lvl9pPr lvl="8" rtl="0">
              <a:lnSpc>
                <a:spcPct val="100000"/>
              </a:lnSpc>
              <a:spcBef>
                <a:spcPts val="2133"/>
              </a:spcBef>
              <a:spcAft>
                <a:spcPts val="2133"/>
              </a:spcAft>
              <a:buNone/>
              <a:defRPr sz="2133"/>
            </a:lvl9pPr>
          </a:lstStyle>
          <a:p>
            <a:endParaRPr/>
          </a:p>
        </p:txBody>
      </p:sp>
      <p:cxnSp>
        <p:nvCxnSpPr>
          <p:cNvPr id="338" name="Google Shape;338;p27"/>
          <p:cNvCxnSpPr/>
          <p:nvPr/>
        </p:nvCxnSpPr>
        <p:spPr>
          <a:xfrm>
            <a:off x="2983700" y="2445100"/>
            <a:ext cx="6302800" cy="0"/>
          </a:xfrm>
          <a:prstGeom prst="straightConnector1">
            <a:avLst/>
          </a:prstGeom>
          <a:noFill/>
          <a:ln w="9525" cap="flat" cmpd="sng">
            <a:solidFill>
              <a:schemeClr val="lt1"/>
            </a:solidFill>
            <a:prstDash val="solid"/>
            <a:round/>
            <a:headEnd type="none" w="med" len="med"/>
            <a:tailEnd type="none" w="med" len="med"/>
          </a:ln>
        </p:spPr>
      </p:cxnSp>
      <p:cxnSp>
        <p:nvCxnSpPr>
          <p:cNvPr id="339" name="Google Shape;339;p27"/>
          <p:cNvCxnSpPr/>
          <p:nvPr/>
        </p:nvCxnSpPr>
        <p:spPr>
          <a:xfrm>
            <a:off x="2993567" y="4501533"/>
            <a:ext cx="6302800" cy="0"/>
          </a:xfrm>
          <a:prstGeom prst="straightConnector1">
            <a:avLst/>
          </a:prstGeom>
          <a:noFill/>
          <a:ln w="9525" cap="flat" cmpd="sng">
            <a:solidFill>
              <a:schemeClr val="lt1"/>
            </a:solidFill>
            <a:prstDash val="solid"/>
            <a:round/>
            <a:headEnd type="none" w="med" len="med"/>
            <a:tailEnd type="none" w="med" len="med"/>
          </a:ln>
        </p:spPr>
      </p:cxnSp>
      <p:sp>
        <p:nvSpPr>
          <p:cNvPr id="340" name="Google Shape;340;p27"/>
          <p:cNvSpPr txBox="1">
            <a:spLocks noGrp="1"/>
          </p:cNvSpPr>
          <p:nvPr>
            <p:ph type="title" idx="2" hasCustomPrompt="1"/>
          </p:nvPr>
        </p:nvSpPr>
        <p:spPr>
          <a:xfrm>
            <a:off x="951000" y="2792348"/>
            <a:ext cx="10290000" cy="61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a:lvl1pPr>
            <a:lvl2pPr lvl="1" algn="ctr" rtl="0">
              <a:spcBef>
                <a:spcPts val="0"/>
              </a:spcBef>
              <a:spcAft>
                <a:spcPts val="0"/>
              </a:spcAft>
              <a:buClr>
                <a:schemeClr val="lt1"/>
              </a:buClr>
              <a:buSzPts val="12000"/>
              <a:buNone/>
              <a:defRPr sz="16000">
                <a:solidFill>
                  <a:schemeClr val="lt1"/>
                </a:solidFill>
              </a:defRPr>
            </a:lvl2pPr>
            <a:lvl3pPr lvl="2" algn="ctr" rtl="0">
              <a:spcBef>
                <a:spcPts val="0"/>
              </a:spcBef>
              <a:spcAft>
                <a:spcPts val="0"/>
              </a:spcAft>
              <a:buClr>
                <a:schemeClr val="lt1"/>
              </a:buClr>
              <a:buSzPts val="12000"/>
              <a:buNone/>
              <a:defRPr sz="16000">
                <a:solidFill>
                  <a:schemeClr val="lt1"/>
                </a:solidFill>
              </a:defRPr>
            </a:lvl3pPr>
            <a:lvl4pPr lvl="3" algn="ctr" rtl="0">
              <a:spcBef>
                <a:spcPts val="0"/>
              </a:spcBef>
              <a:spcAft>
                <a:spcPts val="0"/>
              </a:spcAft>
              <a:buClr>
                <a:schemeClr val="lt1"/>
              </a:buClr>
              <a:buSzPts val="12000"/>
              <a:buNone/>
              <a:defRPr sz="16000">
                <a:solidFill>
                  <a:schemeClr val="lt1"/>
                </a:solidFill>
              </a:defRPr>
            </a:lvl4pPr>
            <a:lvl5pPr lvl="4" algn="ctr" rtl="0">
              <a:spcBef>
                <a:spcPts val="0"/>
              </a:spcBef>
              <a:spcAft>
                <a:spcPts val="0"/>
              </a:spcAft>
              <a:buClr>
                <a:schemeClr val="lt1"/>
              </a:buClr>
              <a:buSzPts val="12000"/>
              <a:buNone/>
              <a:defRPr sz="16000">
                <a:solidFill>
                  <a:schemeClr val="lt1"/>
                </a:solidFill>
              </a:defRPr>
            </a:lvl5pPr>
            <a:lvl6pPr lvl="5" algn="ctr" rtl="0">
              <a:spcBef>
                <a:spcPts val="0"/>
              </a:spcBef>
              <a:spcAft>
                <a:spcPts val="0"/>
              </a:spcAft>
              <a:buClr>
                <a:schemeClr val="lt1"/>
              </a:buClr>
              <a:buSzPts val="12000"/>
              <a:buNone/>
              <a:defRPr sz="16000">
                <a:solidFill>
                  <a:schemeClr val="lt1"/>
                </a:solidFill>
              </a:defRPr>
            </a:lvl6pPr>
            <a:lvl7pPr lvl="6" algn="ctr" rtl="0">
              <a:spcBef>
                <a:spcPts val="0"/>
              </a:spcBef>
              <a:spcAft>
                <a:spcPts val="0"/>
              </a:spcAft>
              <a:buClr>
                <a:schemeClr val="lt1"/>
              </a:buClr>
              <a:buSzPts val="12000"/>
              <a:buNone/>
              <a:defRPr sz="16000">
                <a:solidFill>
                  <a:schemeClr val="lt1"/>
                </a:solidFill>
              </a:defRPr>
            </a:lvl7pPr>
            <a:lvl8pPr lvl="7" algn="ctr" rtl="0">
              <a:spcBef>
                <a:spcPts val="0"/>
              </a:spcBef>
              <a:spcAft>
                <a:spcPts val="0"/>
              </a:spcAft>
              <a:buClr>
                <a:schemeClr val="lt1"/>
              </a:buClr>
              <a:buSzPts val="12000"/>
              <a:buNone/>
              <a:defRPr sz="16000">
                <a:solidFill>
                  <a:schemeClr val="lt1"/>
                </a:solidFill>
              </a:defRPr>
            </a:lvl8pPr>
            <a:lvl9pPr lvl="8" algn="ctr" rtl="0">
              <a:spcBef>
                <a:spcPts val="0"/>
              </a:spcBef>
              <a:spcAft>
                <a:spcPts val="0"/>
              </a:spcAft>
              <a:buClr>
                <a:schemeClr val="lt1"/>
              </a:buClr>
              <a:buSzPts val="12000"/>
              <a:buNone/>
              <a:defRPr sz="16000">
                <a:solidFill>
                  <a:schemeClr val="lt1"/>
                </a:solidFill>
              </a:defRPr>
            </a:lvl9pPr>
          </a:lstStyle>
          <a:p>
            <a:r>
              <a:t>xx%</a:t>
            </a:r>
          </a:p>
        </p:txBody>
      </p:sp>
      <p:sp>
        <p:nvSpPr>
          <p:cNvPr id="341" name="Google Shape;341;p27"/>
          <p:cNvSpPr txBox="1">
            <a:spLocks noGrp="1"/>
          </p:cNvSpPr>
          <p:nvPr>
            <p:ph type="title" idx="3" hasCustomPrompt="1"/>
          </p:nvPr>
        </p:nvSpPr>
        <p:spPr>
          <a:xfrm>
            <a:off x="951000" y="4382215"/>
            <a:ext cx="10290000" cy="61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a:lvl1pPr>
            <a:lvl2pPr lvl="1" algn="ctr" rtl="0">
              <a:spcBef>
                <a:spcPts val="0"/>
              </a:spcBef>
              <a:spcAft>
                <a:spcPts val="0"/>
              </a:spcAft>
              <a:buClr>
                <a:schemeClr val="lt1"/>
              </a:buClr>
              <a:buSzPts val="12000"/>
              <a:buNone/>
              <a:defRPr sz="16000">
                <a:solidFill>
                  <a:schemeClr val="lt1"/>
                </a:solidFill>
              </a:defRPr>
            </a:lvl2pPr>
            <a:lvl3pPr lvl="2" algn="ctr" rtl="0">
              <a:spcBef>
                <a:spcPts val="0"/>
              </a:spcBef>
              <a:spcAft>
                <a:spcPts val="0"/>
              </a:spcAft>
              <a:buClr>
                <a:schemeClr val="lt1"/>
              </a:buClr>
              <a:buSzPts val="12000"/>
              <a:buNone/>
              <a:defRPr sz="16000">
                <a:solidFill>
                  <a:schemeClr val="lt1"/>
                </a:solidFill>
              </a:defRPr>
            </a:lvl3pPr>
            <a:lvl4pPr lvl="3" algn="ctr" rtl="0">
              <a:spcBef>
                <a:spcPts val="0"/>
              </a:spcBef>
              <a:spcAft>
                <a:spcPts val="0"/>
              </a:spcAft>
              <a:buClr>
                <a:schemeClr val="lt1"/>
              </a:buClr>
              <a:buSzPts val="12000"/>
              <a:buNone/>
              <a:defRPr sz="16000">
                <a:solidFill>
                  <a:schemeClr val="lt1"/>
                </a:solidFill>
              </a:defRPr>
            </a:lvl4pPr>
            <a:lvl5pPr lvl="4" algn="ctr" rtl="0">
              <a:spcBef>
                <a:spcPts val="0"/>
              </a:spcBef>
              <a:spcAft>
                <a:spcPts val="0"/>
              </a:spcAft>
              <a:buClr>
                <a:schemeClr val="lt1"/>
              </a:buClr>
              <a:buSzPts val="12000"/>
              <a:buNone/>
              <a:defRPr sz="16000">
                <a:solidFill>
                  <a:schemeClr val="lt1"/>
                </a:solidFill>
              </a:defRPr>
            </a:lvl5pPr>
            <a:lvl6pPr lvl="5" algn="ctr" rtl="0">
              <a:spcBef>
                <a:spcPts val="0"/>
              </a:spcBef>
              <a:spcAft>
                <a:spcPts val="0"/>
              </a:spcAft>
              <a:buClr>
                <a:schemeClr val="lt1"/>
              </a:buClr>
              <a:buSzPts val="12000"/>
              <a:buNone/>
              <a:defRPr sz="16000">
                <a:solidFill>
                  <a:schemeClr val="lt1"/>
                </a:solidFill>
              </a:defRPr>
            </a:lvl6pPr>
            <a:lvl7pPr lvl="6" algn="ctr" rtl="0">
              <a:spcBef>
                <a:spcPts val="0"/>
              </a:spcBef>
              <a:spcAft>
                <a:spcPts val="0"/>
              </a:spcAft>
              <a:buClr>
                <a:schemeClr val="lt1"/>
              </a:buClr>
              <a:buSzPts val="12000"/>
              <a:buNone/>
              <a:defRPr sz="16000">
                <a:solidFill>
                  <a:schemeClr val="lt1"/>
                </a:solidFill>
              </a:defRPr>
            </a:lvl7pPr>
            <a:lvl8pPr lvl="7" algn="ctr" rtl="0">
              <a:spcBef>
                <a:spcPts val="0"/>
              </a:spcBef>
              <a:spcAft>
                <a:spcPts val="0"/>
              </a:spcAft>
              <a:buClr>
                <a:schemeClr val="lt1"/>
              </a:buClr>
              <a:buSzPts val="12000"/>
              <a:buNone/>
              <a:defRPr sz="16000">
                <a:solidFill>
                  <a:schemeClr val="lt1"/>
                </a:solidFill>
              </a:defRPr>
            </a:lvl8pPr>
            <a:lvl9pPr lvl="8" algn="ctr" rtl="0">
              <a:spcBef>
                <a:spcPts val="0"/>
              </a:spcBef>
              <a:spcAft>
                <a:spcPts val="0"/>
              </a:spcAft>
              <a:buClr>
                <a:schemeClr val="lt1"/>
              </a:buClr>
              <a:buSzPts val="12000"/>
              <a:buNone/>
              <a:defRPr sz="16000">
                <a:solidFill>
                  <a:schemeClr val="lt1"/>
                </a:solidFill>
              </a:defRPr>
            </a:lvl9pPr>
          </a:lstStyle>
          <a:p>
            <a:r>
              <a:t>xx%</a:t>
            </a:r>
          </a:p>
        </p:txBody>
      </p:sp>
      <p:sp>
        <p:nvSpPr>
          <p:cNvPr id="342" name="Google Shape;342;p27"/>
          <p:cNvSpPr txBox="1">
            <a:spLocks noGrp="1"/>
          </p:cNvSpPr>
          <p:nvPr>
            <p:ph type="subTitle" idx="4"/>
          </p:nvPr>
        </p:nvSpPr>
        <p:spPr>
          <a:xfrm>
            <a:off x="951000" y="5245911"/>
            <a:ext cx="10290000" cy="40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133"/>
            </a:lvl1pPr>
            <a:lvl2pPr lvl="1" rtl="0">
              <a:lnSpc>
                <a:spcPct val="100000"/>
              </a:lnSpc>
              <a:spcBef>
                <a:spcPts val="2133"/>
              </a:spcBef>
              <a:spcAft>
                <a:spcPts val="0"/>
              </a:spcAft>
              <a:buNone/>
              <a:defRPr sz="2133"/>
            </a:lvl2pPr>
            <a:lvl3pPr lvl="2" rtl="0">
              <a:lnSpc>
                <a:spcPct val="100000"/>
              </a:lnSpc>
              <a:spcBef>
                <a:spcPts val="2133"/>
              </a:spcBef>
              <a:spcAft>
                <a:spcPts val="0"/>
              </a:spcAft>
              <a:buNone/>
              <a:defRPr sz="2133"/>
            </a:lvl3pPr>
            <a:lvl4pPr lvl="3" rtl="0">
              <a:lnSpc>
                <a:spcPct val="100000"/>
              </a:lnSpc>
              <a:spcBef>
                <a:spcPts val="2133"/>
              </a:spcBef>
              <a:spcAft>
                <a:spcPts val="0"/>
              </a:spcAft>
              <a:buNone/>
              <a:defRPr sz="2133"/>
            </a:lvl4pPr>
            <a:lvl5pPr lvl="4" rtl="0">
              <a:lnSpc>
                <a:spcPct val="100000"/>
              </a:lnSpc>
              <a:spcBef>
                <a:spcPts val="2133"/>
              </a:spcBef>
              <a:spcAft>
                <a:spcPts val="0"/>
              </a:spcAft>
              <a:buNone/>
              <a:defRPr sz="2133"/>
            </a:lvl5pPr>
            <a:lvl6pPr lvl="5" rtl="0">
              <a:lnSpc>
                <a:spcPct val="100000"/>
              </a:lnSpc>
              <a:spcBef>
                <a:spcPts val="2133"/>
              </a:spcBef>
              <a:spcAft>
                <a:spcPts val="0"/>
              </a:spcAft>
              <a:buNone/>
              <a:defRPr sz="2133"/>
            </a:lvl6pPr>
            <a:lvl7pPr lvl="6" rtl="0">
              <a:lnSpc>
                <a:spcPct val="100000"/>
              </a:lnSpc>
              <a:spcBef>
                <a:spcPts val="2133"/>
              </a:spcBef>
              <a:spcAft>
                <a:spcPts val="0"/>
              </a:spcAft>
              <a:buNone/>
              <a:defRPr sz="2133"/>
            </a:lvl7pPr>
            <a:lvl8pPr lvl="7" rtl="0">
              <a:lnSpc>
                <a:spcPct val="100000"/>
              </a:lnSpc>
              <a:spcBef>
                <a:spcPts val="2133"/>
              </a:spcBef>
              <a:spcAft>
                <a:spcPts val="0"/>
              </a:spcAft>
              <a:buNone/>
              <a:defRPr sz="2133"/>
            </a:lvl8pPr>
            <a:lvl9pPr lvl="8" rtl="0">
              <a:lnSpc>
                <a:spcPct val="100000"/>
              </a:lnSpc>
              <a:spcBef>
                <a:spcPts val="2133"/>
              </a:spcBef>
              <a:spcAft>
                <a:spcPts val="2133"/>
              </a:spcAft>
              <a:buNone/>
              <a:defRPr sz="2133"/>
            </a:lvl9pPr>
          </a:lstStyle>
          <a:p>
            <a:endParaRPr/>
          </a:p>
        </p:txBody>
      </p:sp>
      <p:sp>
        <p:nvSpPr>
          <p:cNvPr id="343" name="Google Shape;343;p27"/>
          <p:cNvSpPr txBox="1">
            <a:spLocks noGrp="1"/>
          </p:cNvSpPr>
          <p:nvPr>
            <p:ph type="subTitle" idx="5"/>
          </p:nvPr>
        </p:nvSpPr>
        <p:spPr>
          <a:xfrm>
            <a:off x="951000" y="3646205"/>
            <a:ext cx="10290000" cy="40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133"/>
            </a:lvl1pPr>
            <a:lvl2pPr lvl="1" rtl="0">
              <a:lnSpc>
                <a:spcPct val="100000"/>
              </a:lnSpc>
              <a:spcBef>
                <a:spcPts val="2133"/>
              </a:spcBef>
              <a:spcAft>
                <a:spcPts val="0"/>
              </a:spcAft>
              <a:buNone/>
              <a:defRPr sz="2133"/>
            </a:lvl2pPr>
            <a:lvl3pPr lvl="2" rtl="0">
              <a:lnSpc>
                <a:spcPct val="100000"/>
              </a:lnSpc>
              <a:spcBef>
                <a:spcPts val="2133"/>
              </a:spcBef>
              <a:spcAft>
                <a:spcPts val="0"/>
              </a:spcAft>
              <a:buNone/>
              <a:defRPr sz="2133"/>
            </a:lvl3pPr>
            <a:lvl4pPr lvl="3" rtl="0">
              <a:lnSpc>
                <a:spcPct val="100000"/>
              </a:lnSpc>
              <a:spcBef>
                <a:spcPts val="2133"/>
              </a:spcBef>
              <a:spcAft>
                <a:spcPts val="0"/>
              </a:spcAft>
              <a:buNone/>
              <a:defRPr sz="2133"/>
            </a:lvl4pPr>
            <a:lvl5pPr lvl="4" rtl="0">
              <a:lnSpc>
                <a:spcPct val="100000"/>
              </a:lnSpc>
              <a:spcBef>
                <a:spcPts val="2133"/>
              </a:spcBef>
              <a:spcAft>
                <a:spcPts val="0"/>
              </a:spcAft>
              <a:buNone/>
              <a:defRPr sz="2133"/>
            </a:lvl5pPr>
            <a:lvl6pPr lvl="5" rtl="0">
              <a:lnSpc>
                <a:spcPct val="100000"/>
              </a:lnSpc>
              <a:spcBef>
                <a:spcPts val="2133"/>
              </a:spcBef>
              <a:spcAft>
                <a:spcPts val="0"/>
              </a:spcAft>
              <a:buNone/>
              <a:defRPr sz="2133"/>
            </a:lvl6pPr>
            <a:lvl7pPr lvl="6" rtl="0">
              <a:lnSpc>
                <a:spcPct val="100000"/>
              </a:lnSpc>
              <a:spcBef>
                <a:spcPts val="2133"/>
              </a:spcBef>
              <a:spcAft>
                <a:spcPts val="0"/>
              </a:spcAft>
              <a:buNone/>
              <a:defRPr sz="2133"/>
            </a:lvl7pPr>
            <a:lvl8pPr lvl="7" rtl="0">
              <a:lnSpc>
                <a:spcPct val="100000"/>
              </a:lnSpc>
              <a:spcBef>
                <a:spcPts val="2133"/>
              </a:spcBef>
              <a:spcAft>
                <a:spcPts val="0"/>
              </a:spcAft>
              <a:buNone/>
              <a:defRPr sz="2133"/>
            </a:lvl8pPr>
            <a:lvl9pPr lvl="8" rtl="0">
              <a:lnSpc>
                <a:spcPct val="100000"/>
              </a:lnSpc>
              <a:spcBef>
                <a:spcPts val="2133"/>
              </a:spcBef>
              <a:spcAft>
                <a:spcPts val="2133"/>
              </a:spcAft>
              <a:buNone/>
              <a:defRPr sz="2133"/>
            </a:lvl9pPr>
          </a:lstStyle>
          <a:p>
            <a:endParaRPr/>
          </a:p>
        </p:txBody>
      </p:sp>
      <p:sp>
        <p:nvSpPr>
          <p:cNvPr id="344" name="Google Shape;344;p27"/>
          <p:cNvSpPr/>
          <p:nvPr/>
        </p:nvSpPr>
        <p:spPr>
          <a:xfrm rot="-5400000">
            <a:off x="10804024" y="-5242"/>
            <a:ext cx="1382729" cy="1418697"/>
          </a:xfrm>
          <a:custGeom>
            <a:avLst/>
            <a:gdLst/>
            <a:ahLst/>
            <a:cxnLst/>
            <a:rect l="l" t="t" r="r" b="b"/>
            <a:pathLst>
              <a:path w="5149" h="5283" extrusionOk="0">
                <a:moveTo>
                  <a:pt x="3640" y="0"/>
                </a:moveTo>
                <a:cubicBezTo>
                  <a:pt x="3631" y="0"/>
                  <a:pt x="3621" y="1"/>
                  <a:pt x="3612" y="3"/>
                </a:cubicBezTo>
                <a:cubicBezTo>
                  <a:pt x="3493" y="20"/>
                  <a:pt x="3378" y="46"/>
                  <a:pt x="3265" y="79"/>
                </a:cubicBezTo>
                <a:cubicBezTo>
                  <a:pt x="3257" y="80"/>
                  <a:pt x="3250" y="80"/>
                  <a:pt x="3243" y="81"/>
                </a:cubicBezTo>
                <a:cubicBezTo>
                  <a:pt x="3217" y="86"/>
                  <a:pt x="3197" y="93"/>
                  <a:pt x="3181" y="105"/>
                </a:cubicBezTo>
                <a:cubicBezTo>
                  <a:pt x="2355" y="369"/>
                  <a:pt x="1666" y="986"/>
                  <a:pt x="1148" y="1649"/>
                </a:cubicBezTo>
                <a:cubicBezTo>
                  <a:pt x="534" y="2436"/>
                  <a:pt x="134" y="3379"/>
                  <a:pt x="32" y="4364"/>
                </a:cubicBezTo>
                <a:cubicBezTo>
                  <a:pt x="1" y="4669"/>
                  <a:pt x="2" y="4977"/>
                  <a:pt x="36" y="5283"/>
                </a:cubicBezTo>
                <a:lnTo>
                  <a:pt x="5149" y="5283"/>
                </a:lnTo>
                <a:lnTo>
                  <a:pt x="5149" y="99"/>
                </a:lnTo>
                <a:cubicBezTo>
                  <a:pt x="4811" y="44"/>
                  <a:pt x="4468" y="16"/>
                  <a:pt x="4126" y="16"/>
                </a:cubicBezTo>
                <a:cubicBezTo>
                  <a:pt x="4064" y="16"/>
                  <a:pt x="4002" y="17"/>
                  <a:pt x="3940" y="18"/>
                </a:cubicBezTo>
                <a:cubicBezTo>
                  <a:pt x="3871" y="22"/>
                  <a:pt x="3802" y="27"/>
                  <a:pt x="3733" y="31"/>
                </a:cubicBezTo>
                <a:cubicBezTo>
                  <a:pt x="3708" y="13"/>
                  <a:pt x="3676" y="0"/>
                  <a:pt x="364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345" name="Google Shape;345;p27"/>
          <p:cNvGrpSpPr/>
          <p:nvPr/>
        </p:nvGrpSpPr>
        <p:grpSpPr>
          <a:xfrm>
            <a:off x="350630" y="5853783"/>
            <a:ext cx="744924" cy="878907"/>
            <a:chOff x="317700" y="162913"/>
            <a:chExt cx="664399" cy="753177"/>
          </a:xfrm>
        </p:grpSpPr>
        <p:sp>
          <p:nvSpPr>
            <p:cNvPr id="346" name="Google Shape;346;p27"/>
            <p:cNvSpPr/>
            <p:nvPr/>
          </p:nvSpPr>
          <p:spPr>
            <a:xfrm>
              <a:off x="501452" y="162913"/>
              <a:ext cx="480648" cy="461102"/>
            </a:xfrm>
            <a:custGeom>
              <a:avLst/>
              <a:gdLst/>
              <a:ahLst/>
              <a:cxnLst/>
              <a:rect l="l" t="t" r="r" b="b"/>
              <a:pathLst>
                <a:path w="3492" h="3350" extrusionOk="0">
                  <a:moveTo>
                    <a:pt x="1733" y="118"/>
                  </a:moveTo>
                  <a:cubicBezTo>
                    <a:pt x="1738" y="118"/>
                    <a:pt x="1739" y="118"/>
                    <a:pt x="1738" y="118"/>
                  </a:cubicBezTo>
                  <a:cubicBezTo>
                    <a:pt x="1737" y="118"/>
                    <a:pt x="1733" y="118"/>
                    <a:pt x="1729" y="118"/>
                  </a:cubicBezTo>
                  <a:close/>
                  <a:moveTo>
                    <a:pt x="1560" y="124"/>
                  </a:moveTo>
                  <a:cubicBezTo>
                    <a:pt x="1558" y="124"/>
                    <a:pt x="1557" y="124"/>
                    <a:pt x="1555" y="124"/>
                  </a:cubicBezTo>
                  <a:lnTo>
                    <a:pt x="1555" y="124"/>
                  </a:lnTo>
                  <a:cubicBezTo>
                    <a:pt x="1557" y="124"/>
                    <a:pt x="1559" y="124"/>
                    <a:pt x="1560" y="124"/>
                  </a:cubicBezTo>
                  <a:close/>
                  <a:moveTo>
                    <a:pt x="1555" y="124"/>
                  </a:moveTo>
                  <a:cubicBezTo>
                    <a:pt x="1553" y="124"/>
                    <a:pt x="1552" y="124"/>
                    <a:pt x="1551" y="124"/>
                  </a:cubicBezTo>
                  <a:cubicBezTo>
                    <a:pt x="1549" y="125"/>
                    <a:pt x="1547" y="125"/>
                    <a:pt x="1545" y="125"/>
                  </a:cubicBezTo>
                  <a:lnTo>
                    <a:pt x="1545" y="125"/>
                  </a:lnTo>
                  <a:cubicBezTo>
                    <a:pt x="1547" y="125"/>
                    <a:pt x="1548" y="125"/>
                    <a:pt x="1550" y="124"/>
                  </a:cubicBezTo>
                  <a:cubicBezTo>
                    <a:pt x="1552" y="124"/>
                    <a:pt x="1553" y="124"/>
                    <a:pt x="1555" y="124"/>
                  </a:cubicBezTo>
                  <a:close/>
                  <a:moveTo>
                    <a:pt x="1413" y="145"/>
                  </a:moveTo>
                  <a:lnTo>
                    <a:pt x="1413" y="145"/>
                  </a:lnTo>
                  <a:cubicBezTo>
                    <a:pt x="1412" y="146"/>
                    <a:pt x="1411" y="146"/>
                    <a:pt x="1410" y="146"/>
                  </a:cubicBezTo>
                  <a:lnTo>
                    <a:pt x="1410" y="146"/>
                  </a:lnTo>
                  <a:cubicBezTo>
                    <a:pt x="1411" y="146"/>
                    <a:pt x="1412" y="146"/>
                    <a:pt x="1413" y="145"/>
                  </a:cubicBezTo>
                  <a:close/>
                  <a:moveTo>
                    <a:pt x="1972" y="145"/>
                  </a:moveTo>
                  <a:cubicBezTo>
                    <a:pt x="1972" y="145"/>
                    <a:pt x="1973" y="145"/>
                    <a:pt x="1977" y="146"/>
                  </a:cubicBezTo>
                  <a:cubicBezTo>
                    <a:pt x="1978" y="146"/>
                    <a:pt x="1978" y="147"/>
                    <a:pt x="1979" y="147"/>
                  </a:cubicBezTo>
                  <a:lnTo>
                    <a:pt x="1979" y="147"/>
                  </a:lnTo>
                  <a:cubicBezTo>
                    <a:pt x="1976" y="146"/>
                    <a:pt x="1972" y="145"/>
                    <a:pt x="1972" y="145"/>
                  </a:cubicBezTo>
                  <a:close/>
                  <a:moveTo>
                    <a:pt x="1407" y="147"/>
                  </a:moveTo>
                  <a:lnTo>
                    <a:pt x="1407" y="147"/>
                  </a:lnTo>
                  <a:cubicBezTo>
                    <a:pt x="1405" y="147"/>
                    <a:pt x="1404" y="148"/>
                    <a:pt x="1402" y="148"/>
                  </a:cubicBezTo>
                  <a:lnTo>
                    <a:pt x="1402" y="148"/>
                  </a:lnTo>
                  <a:cubicBezTo>
                    <a:pt x="1402" y="148"/>
                    <a:pt x="1403" y="148"/>
                    <a:pt x="1403" y="148"/>
                  </a:cubicBezTo>
                  <a:cubicBezTo>
                    <a:pt x="1404" y="148"/>
                    <a:pt x="1406" y="147"/>
                    <a:pt x="1407" y="147"/>
                  </a:cubicBezTo>
                  <a:close/>
                  <a:moveTo>
                    <a:pt x="1402" y="148"/>
                  </a:moveTo>
                  <a:lnTo>
                    <a:pt x="1402" y="148"/>
                  </a:lnTo>
                  <a:cubicBezTo>
                    <a:pt x="1400" y="148"/>
                    <a:pt x="1397" y="149"/>
                    <a:pt x="1394" y="150"/>
                  </a:cubicBezTo>
                  <a:cubicBezTo>
                    <a:pt x="1397" y="149"/>
                    <a:pt x="1399" y="148"/>
                    <a:pt x="1402" y="148"/>
                  </a:cubicBezTo>
                  <a:close/>
                  <a:moveTo>
                    <a:pt x="1156" y="229"/>
                  </a:moveTo>
                  <a:lnTo>
                    <a:pt x="1156" y="229"/>
                  </a:lnTo>
                  <a:cubicBezTo>
                    <a:pt x="1153" y="230"/>
                    <a:pt x="1147" y="232"/>
                    <a:pt x="1137" y="237"/>
                  </a:cubicBezTo>
                  <a:cubicBezTo>
                    <a:pt x="1143" y="234"/>
                    <a:pt x="1150" y="231"/>
                    <a:pt x="1156" y="229"/>
                  </a:cubicBezTo>
                  <a:close/>
                  <a:moveTo>
                    <a:pt x="2386" y="292"/>
                  </a:moveTo>
                  <a:lnTo>
                    <a:pt x="2386" y="292"/>
                  </a:lnTo>
                  <a:cubicBezTo>
                    <a:pt x="2387" y="292"/>
                    <a:pt x="2388" y="293"/>
                    <a:pt x="2388" y="293"/>
                  </a:cubicBezTo>
                  <a:cubicBezTo>
                    <a:pt x="2388" y="293"/>
                    <a:pt x="2387" y="292"/>
                    <a:pt x="2386" y="292"/>
                  </a:cubicBezTo>
                  <a:close/>
                  <a:moveTo>
                    <a:pt x="1003" y="308"/>
                  </a:moveTo>
                  <a:lnTo>
                    <a:pt x="1003" y="308"/>
                  </a:lnTo>
                  <a:cubicBezTo>
                    <a:pt x="1003" y="308"/>
                    <a:pt x="1002" y="309"/>
                    <a:pt x="998" y="311"/>
                  </a:cubicBezTo>
                  <a:lnTo>
                    <a:pt x="998" y="311"/>
                  </a:lnTo>
                  <a:cubicBezTo>
                    <a:pt x="1001" y="309"/>
                    <a:pt x="1003" y="308"/>
                    <a:pt x="1003" y="308"/>
                  </a:cubicBezTo>
                  <a:close/>
                  <a:moveTo>
                    <a:pt x="506" y="797"/>
                  </a:moveTo>
                  <a:cubicBezTo>
                    <a:pt x="505" y="798"/>
                    <a:pt x="504" y="799"/>
                    <a:pt x="504" y="800"/>
                  </a:cubicBezTo>
                  <a:cubicBezTo>
                    <a:pt x="504" y="799"/>
                    <a:pt x="505" y="798"/>
                    <a:pt x="506" y="797"/>
                  </a:cubicBezTo>
                  <a:close/>
                  <a:moveTo>
                    <a:pt x="3235" y="1817"/>
                  </a:moveTo>
                  <a:lnTo>
                    <a:pt x="3235" y="1817"/>
                  </a:lnTo>
                  <a:cubicBezTo>
                    <a:pt x="3235" y="1821"/>
                    <a:pt x="3234" y="1826"/>
                    <a:pt x="3234" y="1830"/>
                  </a:cubicBezTo>
                  <a:lnTo>
                    <a:pt x="3235" y="1817"/>
                  </a:lnTo>
                  <a:close/>
                  <a:moveTo>
                    <a:pt x="1112" y="3056"/>
                  </a:moveTo>
                  <a:cubicBezTo>
                    <a:pt x="1114" y="3058"/>
                    <a:pt x="1117" y="3059"/>
                    <a:pt x="1119" y="3060"/>
                  </a:cubicBezTo>
                  <a:lnTo>
                    <a:pt x="1119" y="3060"/>
                  </a:lnTo>
                  <a:cubicBezTo>
                    <a:pt x="1117" y="3059"/>
                    <a:pt x="1114" y="3058"/>
                    <a:pt x="1112" y="3056"/>
                  </a:cubicBezTo>
                  <a:close/>
                  <a:moveTo>
                    <a:pt x="2105" y="3199"/>
                  </a:moveTo>
                  <a:cubicBezTo>
                    <a:pt x="2104" y="3200"/>
                    <a:pt x="2103" y="3200"/>
                    <a:pt x="2102" y="3200"/>
                  </a:cubicBezTo>
                  <a:lnTo>
                    <a:pt x="2102" y="3200"/>
                  </a:lnTo>
                  <a:cubicBezTo>
                    <a:pt x="2103" y="3200"/>
                    <a:pt x="2104" y="3200"/>
                    <a:pt x="2105" y="3199"/>
                  </a:cubicBezTo>
                  <a:close/>
                  <a:moveTo>
                    <a:pt x="2087" y="3203"/>
                  </a:moveTo>
                  <a:cubicBezTo>
                    <a:pt x="2087" y="3203"/>
                    <a:pt x="2086" y="3204"/>
                    <a:pt x="2086" y="3204"/>
                  </a:cubicBezTo>
                  <a:cubicBezTo>
                    <a:pt x="2082" y="3205"/>
                    <a:pt x="2080" y="3205"/>
                    <a:pt x="2079" y="3205"/>
                  </a:cubicBezTo>
                  <a:cubicBezTo>
                    <a:pt x="2079" y="3205"/>
                    <a:pt x="2082" y="3204"/>
                    <a:pt x="2087" y="3203"/>
                  </a:cubicBezTo>
                  <a:close/>
                  <a:moveTo>
                    <a:pt x="1954" y="3224"/>
                  </a:moveTo>
                  <a:cubicBezTo>
                    <a:pt x="1952" y="3224"/>
                    <a:pt x="1950" y="3225"/>
                    <a:pt x="1948" y="3225"/>
                  </a:cubicBezTo>
                  <a:cubicBezTo>
                    <a:pt x="1944" y="3225"/>
                    <a:pt x="1939" y="3226"/>
                    <a:pt x="1938" y="3226"/>
                  </a:cubicBezTo>
                  <a:cubicBezTo>
                    <a:pt x="1938" y="3226"/>
                    <a:pt x="1941" y="3225"/>
                    <a:pt x="1954" y="3224"/>
                  </a:cubicBezTo>
                  <a:close/>
                  <a:moveTo>
                    <a:pt x="1725" y="118"/>
                  </a:moveTo>
                  <a:cubicBezTo>
                    <a:pt x="1731" y="118"/>
                    <a:pt x="1736" y="119"/>
                    <a:pt x="1741" y="119"/>
                  </a:cubicBezTo>
                  <a:cubicBezTo>
                    <a:pt x="1761" y="120"/>
                    <a:pt x="1781" y="121"/>
                    <a:pt x="1801" y="123"/>
                  </a:cubicBezTo>
                  <a:cubicBezTo>
                    <a:pt x="1840" y="126"/>
                    <a:pt x="1878" y="130"/>
                    <a:pt x="1916" y="137"/>
                  </a:cubicBezTo>
                  <a:cubicBezTo>
                    <a:pt x="1938" y="139"/>
                    <a:pt x="1959" y="144"/>
                    <a:pt x="1979" y="147"/>
                  </a:cubicBezTo>
                  <a:cubicBezTo>
                    <a:pt x="1980" y="147"/>
                    <a:pt x="1981" y="147"/>
                    <a:pt x="1981" y="147"/>
                  </a:cubicBezTo>
                  <a:lnTo>
                    <a:pt x="1981" y="147"/>
                  </a:lnTo>
                  <a:cubicBezTo>
                    <a:pt x="1986" y="149"/>
                    <a:pt x="1991" y="150"/>
                    <a:pt x="1996" y="150"/>
                  </a:cubicBezTo>
                  <a:cubicBezTo>
                    <a:pt x="2007" y="153"/>
                    <a:pt x="2019" y="156"/>
                    <a:pt x="2029" y="158"/>
                  </a:cubicBezTo>
                  <a:cubicBezTo>
                    <a:pt x="2071" y="169"/>
                    <a:pt x="2111" y="180"/>
                    <a:pt x="2152" y="193"/>
                  </a:cubicBezTo>
                  <a:cubicBezTo>
                    <a:pt x="2233" y="220"/>
                    <a:pt x="2311" y="253"/>
                    <a:pt x="2386" y="292"/>
                  </a:cubicBezTo>
                  <a:lnTo>
                    <a:pt x="2386" y="292"/>
                  </a:lnTo>
                  <a:cubicBezTo>
                    <a:pt x="2382" y="290"/>
                    <a:pt x="2378" y="287"/>
                    <a:pt x="2374" y="285"/>
                  </a:cubicBezTo>
                  <a:lnTo>
                    <a:pt x="2374" y="285"/>
                  </a:lnTo>
                  <a:cubicBezTo>
                    <a:pt x="2559" y="381"/>
                    <a:pt x="2724" y="513"/>
                    <a:pt x="2859" y="670"/>
                  </a:cubicBezTo>
                  <a:cubicBezTo>
                    <a:pt x="2897" y="715"/>
                    <a:pt x="2933" y="762"/>
                    <a:pt x="2966" y="811"/>
                  </a:cubicBezTo>
                  <a:cubicBezTo>
                    <a:pt x="2964" y="806"/>
                    <a:pt x="2961" y="803"/>
                    <a:pt x="2958" y="798"/>
                  </a:cubicBezTo>
                  <a:lnTo>
                    <a:pt x="2958" y="798"/>
                  </a:lnTo>
                  <a:cubicBezTo>
                    <a:pt x="3098" y="1004"/>
                    <a:pt x="3191" y="1242"/>
                    <a:pt x="3224" y="1489"/>
                  </a:cubicBezTo>
                  <a:cubicBezTo>
                    <a:pt x="3233" y="1561"/>
                    <a:pt x="3239" y="1635"/>
                    <a:pt x="3239" y="1708"/>
                  </a:cubicBezTo>
                  <a:cubicBezTo>
                    <a:pt x="3239" y="1744"/>
                    <a:pt x="3237" y="1781"/>
                    <a:pt x="3235" y="1816"/>
                  </a:cubicBezTo>
                  <a:lnTo>
                    <a:pt x="3235" y="1816"/>
                  </a:lnTo>
                  <a:cubicBezTo>
                    <a:pt x="3219" y="2024"/>
                    <a:pt x="3163" y="2228"/>
                    <a:pt x="3071" y="2414"/>
                  </a:cubicBezTo>
                  <a:cubicBezTo>
                    <a:pt x="3047" y="2462"/>
                    <a:pt x="3021" y="2509"/>
                    <a:pt x="2992" y="2554"/>
                  </a:cubicBezTo>
                  <a:lnTo>
                    <a:pt x="2992" y="2554"/>
                  </a:lnTo>
                  <a:lnTo>
                    <a:pt x="2995" y="2549"/>
                  </a:lnTo>
                  <a:lnTo>
                    <a:pt x="2995" y="2549"/>
                  </a:lnTo>
                  <a:cubicBezTo>
                    <a:pt x="2993" y="2551"/>
                    <a:pt x="2992" y="2554"/>
                    <a:pt x="2991" y="2556"/>
                  </a:cubicBezTo>
                  <a:lnTo>
                    <a:pt x="2991" y="2556"/>
                  </a:lnTo>
                  <a:cubicBezTo>
                    <a:pt x="2991" y="2555"/>
                    <a:pt x="2991" y="2554"/>
                    <a:pt x="2992" y="2554"/>
                  </a:cubicBezTo>
                  <a:lnTo>
                    <a:pt x="2992" y="2554"/>
                  </a:lnTo>
                  <a:lnTo>
                    <a:pt x="2989" y="2559"/>
                  </a:lnTo>
                  <a:lnTo>
                    <a:pt x="2989" y="2559"/>
                  </a:lnTo>
                  <a:cubicBezTo>
                    <a:pt x="2989" y="2558"/>
                    <a:pt x="2990" y="2557"/>
                    <a:pt x="2991" y="2556"/>
                  </a:cubicBezTo>
                  <a:lnTo>
                    <a:pt x="2991" y="2556"/>
                  </a:lnTo>
                  <a:cubicBezTo>
                    <a:pt x="2989" y="2558"/>
                    <a:pt x="2987" y="2561"/>
                    <a:pt x="2985" y="2564"/>
                  </a:cubicBezTo>
                  <a:lnTo>
                    <a:pt x="2989" y="2559"/>
                  </a:lnTo>
                  <a:lnTo>
                    <a:pt x="2989" y="2559"/>
                  </a:lnTo>
                  <a:cubicBezTo>
                    <a:pt x="2911" y="2678"/>
                    <a:pt x="2817" y="2783"/>
                    <a:pt x="2714" y="2880"/>
                  </a:cubicBezTo>
                  <a:lnTo>
                    <a:pt x="2714" y="2880"/>
                  </a:lnTo>
                  <a:cubicBezTo>
                    <a:pt x="2714" y="2880"/>
                    <a:pt x="2714" y="2880"/>
                    <a:pt x="2714" y="2880"/>
                  </a:cubicBezTo>
                  <a:lnTo>
                    <a:pt x="2714" y="2880"/>
                  </a:lnTo>
                  <a:cubicBezTo>
                    <a:pt x="2714" y="2880"/>
                    <a:pt x="2701" y="2892"/>
                    <a:pt x="2697" y="2895"/>
                  </a:cubicBezTo>
                  <a:cubicBezTo>
                    <a:pt x="2689" y="2901"/>
                    <a:pt x="2682" y="2907"/>
                    <a:pt x="2675" y="2913"/>
                  </a:cubicBezTo>
                  <a:cubicBezTo>
                    <a:pt x="2661" y="2925"/>
                    <a:pt x="2646" y="2938"/>
                    <a:pt x="2630" y="2949"/>
                  </a:cubicBezTo>
                  <a:cubicBezTo>
                    <a:pt x="2601" y="2971"/>
                    <a:pt x="2571" y="2993"/>
                    <a:pt x="2541" y="3013"/>
                  </a:cubicBezTo>
                  <a:cubicBezTo>
                    <a:pt x="2533" y="3018"/>
                    <a:pt x="2524" y="3023"/>
                    <a:pt x="2516" y="3028"/>
                  </a:cubicBezTo>
                  <a:cubicBezTo>
                    <a:pt x="2511" y="3031"/>
                    <a:pt x="2496" y="3041"/>
                    <a:pt x="2496" y="3041"/>
                  </a:cubicBezTo>
                  <a:cubicBezTo>
                    <a:pt x="2496" y="3041"/>
                    <a:pt x="2500" y="3038"/>
                    <a:pt x="2512" y="3031"/>
                  </a:cubicBezTo>
                  <a:lnTo>
                    <a:pt x="2512" y="3031"/>
                  </a:lnTo>
                  <a:cubicBezTo>
                    <a:pt x="2496" y="3041"/>
                    <a:pt x="2479" y="3051"/>
                    <a:pt x="2462" y="3061"/>
                  </a:cubicBezTo>
                  <a:cubicBezTo>
                    <a:pt x="2430" y="3078"/>
                    <a:pt x="2397" y="3096"/>
                    <a:pt x="2364" y="3111"/>
                  </a:cubicBezTo>
                  <a:cubicBezTo>
                    <a:pt x="2363" y="3112"/>
                    <a:pt x="2362" y="3112"/>
                    <a:pt x="2360" y="3113"/>
                  </a:cubicBezTo>
                  <a:lnTo>
                    <a:pt x="2360" y="3113"/>
                  </a:lnTo>
                  <a:cubicBezTo>
                    <a:pt x="2352" y="3116"/>
                    <a:pt x="2344" y="3120"/>
                    <a:pt x="2336" y="3124"/>
                  </a:cubicBezTo>
                  <a:cubicBezTo>
                    <a:pt x="2317" y="3131"/>
                    <a:pt x="2300" y="3138"/>
                    <a:pt x="2282" y="3145"/>
                  </a:cubicBezTo>
                  <a:cubicBezTo>
                    <a:pt x="2265" y="3151"/>
                    <a:pt x="2248" y="3158"/>
                    <a:pt x="2232" y="3164"/>
                  </a:cubicBezTo>
                  <a:cubicBezTo>
                    <a:pt x="2231" y="3164"/>
                    <a:pt x="2229" y="3165"/>
                    <a:pt x="2227" y="3165"/>
                  </a:cubicBezTo>
                  <a:lnTo>
                    <a:pt x="2227" y="3165"/>
                  </a:lnTo>
                  <a:cubicBezTo>
                    <a:pt x="2222" y="3167"/>
                    <a:pt x="2217" y="3168"/>
                    <a:pt x="2212" y="3170"/>
                  </a:cubicBezTo>
                  <a:lnTo>
                    <a:pt x="2212" y="3170"/>
                  </a:lnTo>
                  <a:cubicBezTo>
                    <a:pt x="2214" y="3169"/>
                    <a:pt x="2217" y="3169"/>
                    <a:pt x="2220" y="3168"/>
                  </a:cubicBezTo>
                  <a:lnTo>
                    <a:pt x="2220" y="3168"/>
                  </a:lnTo>
                  <a:cubicBezTo>
                    <a:pt x="2214" y="3170"/>
                    <a:pt x="2208" y="3171"/>
                    <a:pt x="2207" y="3172"/>
                  </a:cubicBezTo>
                  <a:lnTo>
                    <a:pt x="2207" y="3172"/>
                  </a:lnTo>
                  <a:cubicBezTo>
                    <a:pt x="2209" y="3171"/>
                    <a:pt x="2211" y="3171"/>
                    <a:pt x="2212" y="3170"/>
                  </a:cubicBezTo>
                  <a:lnTo>
                    <a:pt x="2212" y="3170"/>
                  </a:lnTo>
                  <a:cubicBezTo>
                    <a:pt x="2208" y="3171"/>
                    <a:pt x="2207" y="3172"/>
                    <a:pt x="2207" y="3172"/>
                  </a:cubicBezTo>
                  <a:cubicBezTo>
                    <a:pt x="2207" y="3172"/>
                    <a:pt x="2207" y="3172"/>
                    <a:pt x="2207" y="3172"/>
                  </a:cubicBezTo>
                  <a:lnTo>
                    <a:pt x="2207" y="3172"/>
                  </a:lnTo>
                  <a:cubicBezTo>
                    <a:pt x="2206" y="3172"/>
                    <a:pt x="2206" y="3172"/>
                    <a:pt x="2205" y="3172"/>
                  </a:cubicBezTo>
                  <a:cubicBezTo>
                    <a:pt x="2167" y="3184"/>
                    <a:pt x="2129" y="3194"/>
                    <a:pt x="2090" y="3202"/>
                  </a:cubicBezTo>
                  <a:cubicBezTo>
                    <a:pt x="2090" y="3202"/>
                    <a:pt x="2090" y="3202"/>
                    <a:pt x="2090" y="3202"/>
                  </a:cubicBezTo>
                  <a:lnTo>
                    <a:pt x="2090" y="3202"/>
                  </a:lnTo>
                  <a:cubicBezTo>
                    <a:pt x="2082" y="3204"/>
                    <a:pt x="2074" y="3206"/>
                    <a:pt x="2067" y="3207"/>
                  </a:cubicBezTo>
                  <a:cubicBezTo>
                    <a:pt x="2047" y="3211"/>
                    <a:pt x="2028" y="3213"/>
                    <a:pt x="2007" y="3217"/>
                  </a:cubicBezTo>
                  <a:cubicBezTo>
                    <a:pt x="1991" y="3219"/>
                    <a:pt x="1976" y="3221"/>
                    <a:pt x="1960" y="3223"/>
                  </a:cubicBezTo>
                  <a:lnTo>
                    <a:pt x="1960" y="3223"/>
                  </a:lnTo>
                  <a:cubicBezTo>
                    <a:pt x="1956" y="3224"/>
                    <a:pt x="1953" y="3224"/>
                    <a:pt x="1950" y="3224"/>
                  </a:cubicBezTo>
                  <a:cubicBezTo>
                    <a:pt x="1938" y="3225"/>
                    <a:pt x="1926" y="3227"/>
                    <a:pt x="1914" y="3227"/>
                  </a:cubicBezTo>
                  <a:cubicBezTo>
                    <a:pt x="1876" y="3230"/>
                    <a:pt x="1836" y="3231"/>
                    <a:pt x="1797" y="3231"/>
                  </a:cubicBezTo>
                  <a:cubicBezTo>
                    <a:pt x="1787" y="3231"/>
                    <a:pt x="1777" y="3231"/>
                    <a:pt x="1766" y="3230"/>
                  </a:cubicBezTo>
                  <a:cubicBezTo>
                    <a:pt x="1765" y="3230"/>
                    <a:pt x="1764" y="3230"/>
                    <a:pt x="1763" y="3230"/>
                  </a:cubicBezTo>
                  <a:lnTo>
                    <a:pt x="1763" y="3230"/>
                  </a:lnTo>
                  <a:cubicBezTo>
                    <a:pt x="1761" y="3230"/>
                    <a:pt x="1760" y="3230"/>
                    <a:pt x="1759" y="3230"/>
                  </a:cubicBezTo>
                  <a:cubicBezTo>
                    <a:pt x="1738" y="3229"/>
                    <a:pt x="1718" y="3227"/>
                    <a:pt x="1697" y="3227"/>
                  </a:cubicBezTo>
                  <a:cubicBezTo>
                    <a:pt x="1659" y="3223"/>
                    <a:pt x="1621" y="3219"/>
                    <a:pt x="1583" y="3213"/>
                  </a:cubicBezTo>
                  <a:cubicBezTo>
                    <a:pt x="1565" y="3210"/>
                    <a:pt x="1546" y="3207"/>
                    <a:pt x="1527" y="3203"/>
                  </a:cubicBezTo>
                  <a:lnTo>
                    <a:pt x="1527" y="3203"/>
                  </a:lnTo>
                  <a:cubicBezTo>
                    <a:pt x="1528" y="3203"/>
                    <a:pt x="1527" y="3203"/>
                    <a:pt x="1523" y="3202"/>
                  </a:cubicBezTo>
                  <a:cubicBezTo>
                    <a:pt x="1516" y="3201"/>
                    <a:pt x="1510" y="3199"/>
                    <a:pt x="1503" y="3199"/>
                  </a:cubicBezTo>
                  <a:cubicBezTo>
                    <a:pt x="1492" y="3196"/>
                    <a:pt x="1481" y="3193"/>
                    <a:pt x="1470" y="3191"/>
                  </a:cubicBezTo>
                  <a:cubicBezTo>
                    <a:pt x="1429" y="3180"/>
                    <a:pt x="1388" y="3169"/>
                    <a:pt x="1347" y="3156"/>
                  </a:cubicBezTo>
                  <a:cubicBezTo>
                    <a:pt x="1269" y="3130"/>
                    <a:pt x="1193" y="3098"/>
                    <a:pt x="1119" y="3060"/>
                  </a:cubicBezTo>
                  <a:lnTo>
                    <a:pt x="1119" y="3060"/>
                  </a:lnTo>
                  <a:cubicBezTo>
                    <a:pt x="1122" y="3062"/>
                    <a:pt x="1125" y="3063"/>
                    <a:pt x="1127" y="3065"/>
                  </a:cubicBezTo>
                  <a:cubicBezTo>
                    <a:pt x="942" y="2968"/>
                    <a:pt x="775" y="2837"/>
                    <a:pt x="640" y="2678"/>
                  </a:cubicBezTo>
                  <a:cubicBezTo>
                    <a:pt x="602" y="2634"/>
                    <a:pt x="566" y="2587"/>
                    <a:pt x="533" y="2539"/>
                  </a:cubicBezTo>
                  <a:lnTo>
                    <a:pt x="533" y="2539"/>
                  </a:lnTo>
                  <a:cubicBezTo>
                    <a:pt x="535" y="2542"/>
                    <a:pt x="538" y="2546"/>
                    <a:pt x="541" y="2550"/>
                  </a:cubicBezTo>
                  <a:cubicBezTo>
                    <a:pt x="383" y="2318"/>
                    <a:pt x="287" y="2048"/>
                    <a:pt x="266" y="1768"/>
                  </a:cubicBezTo>
                  <a:cubicBezTo>
                    <a:pt x="259" y="1685"/>
                    <a:pt x="259" y="1602"/>
                    <a:pt x="266" y="1519"/>
                  </a:cubicBezTo>
                  <a:lnTo>
                    <a:pt x="266" y="1519"/>
                  </a:lnTo>
                  <a:cubicBezTo>
                    <a:pt x="265" y="1523"/>
                    <a:pt x="265" y="1527"/>
                    <a:pt x="264" y="1533"/>
                  </a:cubicBezTo>
                  <a:cubicBezTo>
                    <a:pt x="280" y="1325"/>
                    <a:pt x="335" y="1121"/>
                    <a:pt x="429" y="935"/>
                  </a:cubicBezTo>
                  <a:cubicBezTo>
                    <a:pt x="454" y="885"/>
                    <a:pt x="482" y="835"/>
                    <a:pt x="512" y="787"/>
                  </a:cubicBezTo>
                  <a:lnTo>
                    <a:pt x="512" y="787"/>
                  </a:lnTo>
                  <a:cubicBezTo>
                    <a:pt x="592" y="666"/>
                    <a:pt x="688" y="559"/>
                    <a:pt x="794" y="460"/>
                  </a:cubicBezTo>
                  <a:lnTo>
                    <a:pt x="794" y="460"/>
                  </a:lnTo>
                  <a:cubicBezTo>
                    <a:pt x="787" y="467"/>
                    <a:pt x="785" y="469"/>
                    <a:pt x="785" y="469"/>
                  </a:cubicBezTo>
                  <a:cubicBezTo>
                    <a:pt x="785" y="469"/>
                    <a:pt x="798" y="457"/>
                    <a:pt x="803" y="453"/>
                  </a:cubicBezTo>
                  <a:cubicBezTo>
                    <a:pt x="809" y="447"/>
                    <a:pt x="816" y="441"/>
                    <a:pt x="824" y="435"/>
                  </a:cubicBezTo>
                  <a:cubicBezTo>
                    <a:pt x="839" y="424"/>
                    <a:pt x="854" y="412"/>
                    <a:pt x="869" y="400"/>
                  </a:cubicBezTo>
                  <a:cubicBezTo>
                    <a:pt x="898" y="378"/>
                    <a:pt x="928" y="357"/>
                    <a:pt x="959" y="336"/>
                  </a:cubicBezTo>
                  <a:cubicBezTo>
                    <a:pt x="967" y="331"/>
                    <a:pt x="975" y="326"/>
                    <a:pt x="982" y="321"/>
                  </a:cubicBezTo>
                  <a:cubicBezTo>
                    <a:pt x="985" y="319"/>
                    <a:pt x="989" y="316"/>
                    <a:pt x="994" y="314"/>
                  </a:cubicBezTo>
                  <a:lnTo>
                    <a:pt x="994" y="314"/>
                  </a:lnTo>
                  <a:cubicBezTo>
                    <a:pt x="1008" y="305"/>
                    <a:pt x="1022" y="297"/>
                    <a:pt x="1037" y="288"/>
                  </a:cubicBezTo>
                  <a:cubicBezTo>
                    <a:pt x="1069" y="271"/>
                    <a:pt x="1102" y="254"/>
                    <a:pt x="1135" y="238"/>
                  </a:cubicBezTo>
                  <a:cubicBezTo>
                    <a:pt x="1141" y="235"/>
                    <a:pt x="1154" y="229"/>
                    <a:pt x="1158" y="228"/>
                  </a:cubicBezTo>
                  <a:lnTo>
                    <a:pt x="1158" y="228"/>
                  </a:lnTo>
                  <a:cubicBezTo>
                    <a:pt x="1160" y="227"/>
                    <a:pt x="1162" y="226"/>
                    <a:pt x="1164" y="226"/>
                  </a:cubicBezTo>
                  <a:cubicBezTo>
                    <a:pt x="1181" y="218"/>
                    <a:pt x="1200" y="211"/>
                    <a:pt x="1217" y="204"/>
                  </a:cubicBezTo>
                  <a:cubicBezTo>
                    <a:pt x="1234" y="197"/>
                    <a:pt x="1250" y="191"/>
                    <a:pt x="1268" y="185"/>
                  </a:cubicBezTo>
                  <a:cubicBezTo>
                    <a:pt x="1270" y="184"/>
                    <a:pt x="1274" y="183"/>
                    <a:pt x="1278" y="182"/>
                  </a:cubicBezTo>
                  <a:lnTo>
                    <a:pt x="1278" y="182"/>
                  </a:lnTo>
                  <a:cubicBezTo>
                    <a:pt x="1275" y="183"/>
                    <a:pt x="1271" y="184"/>
                    <a:pt x="1267" y="185"/>
                  </a:cubicBezTo>
                  <a:cubicBezTo>
                    <a:pt x="1273" y="183"/>
                    <a:pt x="1279" y="181"/>
                    <a:pt x="1285" y="179"/>
                  </a:cubicBezTo>
                  <a:lnTo>
                    <a:pt x="1285" y="179"/>
                  </a:lnTo>
                  <a:cubicBezTo>
                    <a:pt x="1283" y="180"/>
                    <a:pt x="1280" y="181"/>
                    <a:pt x="1278" y="182"/>
                  </a:cubicBezTo>
                  <a:lnTo>
                    <a:pt x="1278" y="182"/>
                  </a:lnTo>
                  <a:cubicBezTo>
                    <a:pt x="1281" y="181"/>
                    <a:pt x="1284" y="180"/>
                    <a:pt x="1286" y="179"/>
                  </a:cubicBezTo>
                  <a:lnTo>
                    <a:pt x="1286" y="179"/>
                  </a:lnTo>
                  <a:cubicBezTo>
                    <a:pt x="1286" y="179"/>
                    <a:pt x="1285" y="179"/>
                    <a:pt x="1285" y="179"/>
                  </a:cubicBezTo>
                  <a:lnTo>
                    <a:pt x="1285" y="179"/>
                  </a:lnTo>
                  <a:cubicBezTo>
                    <a:pt x="1289" y="178"/>
                    <a:pt x="1292" y="177"/>
                    <a:pt x="1293" y="177"/>
                  </a:cubicBezTo>
                  <a:lnTo>
                    <a:pt x="1293" y="177"/>
                  </a:lnTo>
                  <a:cubicBezTo>
                    <a:pt x="1293" y="177"/>
                    <a:pt x="1291" y="178"/>
                    <a:pt x="1286" y="179"/>
                  </a:cubicBezTo>
                  <a:lnTo>
                    <a:pt x="1286" y="179"/>
                  </a:lnTo>
                  <a:cubicBezTo>
                    <a:pt x="1289" y="178"/>
                    <a:pt x="1292" y="177"/>
                    <a:pt x="1295" y="177"/>
                  </a:cubicBezTo>
                  <a:cubicBezTo>
                    <a:pt x="1332" y="165"/>
                    <a:pt x="1370" y="155"/>
                    <a:pt x="1408" y="146"/>
                  </a:cubicBezTo>
                  <a:cubicBezTo>
                    <a:pt x="1409" y="146"/>
                    <a:pt x="1410" y="146"/>
                    <a:pt x="1410" y="146"/>
                  </a:cubicBezTo>
                  <a:lnTo>
                    <a:pt x="1410" y="146"/>
                  </a:lnTo>
                  <a:cubicBezTo>
                    <a:pt x="1409" y="146"/>
                    <a:pt x="1408" y="147"/>
                    <a:pt x="1407" y="147"/>
                  </a:cubicBezTo>
                  <a:lnTo>
                    <a:pt x="1407" y="147"/>
                  </a:lnTo>
                  <a:cubicBezTo>
                    <a:pt x="1414" y="145"/>
                    <a:pt x="1419" y="144"/>
                    <a:pt x="1420" y="144"/>
                  </a:cubicBezTo>
                  <a:lnTo>
                    <a:pt x="1420" y="144"/>
                  </a:lnTo>
                  <a:cubicBezTo>
                    <a:pt x="1418" y="145"/>
                    <a:pt x="1415" y="145"/>
                    <a:pt x="1413" y="145"/>
                  </a:cubicBezTo>
                  <a:lnTo>
                    <a:pt x="1413" y="145"/>
                  </a:lnTo>
                  <a:cubicBezTo>
                    <a:pt x="1413" y="145"/>
                    <a:pt x="1414" y="145"/>
                    <a:pt x="1414" y="145"/>
                  </a:cubicBezTo>
                  <a:cubicBezTo>
                    <a:pt x="1418" y="144"/>
                    <a:pt x="1420" y="144"/>
                    <a:pt x="1420" y="144"/>
                  </a:cubicBezTo>
                  <a:cubicBezTo>
                    <a:pt x="1420" y="144"/>
                    <a:pt x="1420" y="144"/>
                    <a:pt x="1420" y="144"/>
                  </a:cubicBezTo>
                  <a:lnTo>
                    <a:pt x="1420" y="144"/>
                  </a:lnTo>
                  <a:cubicBezTo>
                    <a:pt x="1424" y="143"/>
                    <a:pt x="1429" y="143"/>
                    <a:pt x="1433" y="142"/>
                  </a:cubicBezTo>
                  <a:cubicBezTo>
                    <a:pt x="1452" y="138"/>
                    <a:pt x="1472" y="135"/>
                    <a:pt x="1491" y="132"/>
                  </a:cubicBezTo>
                  <a:cubicBezTo>
                    <a:pt x="1508" y="130"/>
                    <a:pt x="1525" y="128"/>
                    <a:pt x="1541" y="126"/>
                  </a:cubicBezTo>
                  <a:lnTo>
                    <a:pt x="1541" y="126"/>
                  </a:lnTo>
                  <a:cubicBezTo>
                    <a:pt x="1542" y="125"/>
                    <a:pt x="1544" y="125"/>
                    <a:pt x="1545" y="125"/>
                  </a:cubicBezTo>
                  <a:lnTo>
                    <a:pt x="1545" y="125"/>
                  </a:lnTo>
                  <a:cubicBezTo>
                    <a:pt x="1545" y="125"/>
                    <a:pt x="1545" y="125"/>
                    <a:pt x="1545" y="125"/>
                  </a:cubicBezTo>
                  <a:lnTo>
                    <a:pt x="1545" y="125"/>
                  </a:lnTo>
                  <a:cubicBezTo>
                    <a:pt x="1545" y="125"/>
                    <a:pt x="1545" y="125"/>
                    <a:pt x="1545" y="125"/>
                  </a:cubicBezTo>
                  <a:lnTo>
                    <a:pt x="1545" y="125"/>
                  </a:lnTo>
                  <a:cubicBezTo>
                    <a:pt x="1545" y="125"/>
                    <a:pt x="1545" y="125"/>
                    <a:pt x="1545" y="125"/>
                  </a:cubicBezTo>
                  <a:lnTo>
                    <a:pt x="1545" y="125"/>
                  </a:lnTo>
                  <a:cubicBezTo>
                    <a:pt x="1558" y="124"/>
                    <a:pt x="1561" y="124"/>
                    <a:pt x="1560" y="124"/>
                  </a:cubicBezTo>
                  <a:cubicBezTo>
                    <a:pt x="1560" y="124"/>
                    <a:pt x="1560" y="124"/>
                    <a:pt x="1560" y="124"/>
                  </a:cubicBezTo>
                  <a:lnTo>
                    <a:pt x="1560" y="124"/>
                  </a:lnTo>
                  <a:cubicBezTo>
                    <a:pt x="1568" y="123"/>
                    <a:pt x="1577" y="122"/>
                    <a:pt x="1585" y="122"/>
                  </a:cubicBezTo>
                  <a:cubicBezTo>
                    <a:pt x="1624" y="119"/>
                    <a:pt x="1663" y="118"/>
                    <a:pt x="1702" y="118"/>
                  </a:cubicBezTo>
                  <a:close/>
                  <a:moveTo>
                    <a:pt x="1816" y="0"/>
                  </a:moveTo>
                  <a:cubicBezTo>
                    <a:pt x="1638" y="0"/>
                    <a:pt x="1461" y="24"/>
                    <a:pt x="1290" y="73"/>
                  </a:cubicBezTo>
                  <a:cubicBezTo>
                    <a:pt x="1105" y="126"/>
                    <a:pt x="928" y="206"/>
                    <a:pt x="767" y="312"/>
                  </a:cubicBezTo>
                  <a:cubicBezTo>
                    <a:pt x="626" y="404"/>
                    <a:pt x="498" y="518"/>
                    <a:pt x="390" y="648"/>
                  </a:cubicBezTo>
                  <a:cubicBezTo>
                    <a:pt x="283" y="777"/>
                    <a:pt x="194" y="924"/>
                    <a:pt x="129" y="1080"/>
                  </a:cubicBezTo>
                  <a:cubicBezTo>
                    <a:pt x="66" y="1237"/>
                    <a:pt x="26" y="1403"/>
                    <a:pt x="13" y="1572"/>
                  </a:cubicBezTo>
                  <a:cubicBezTo>
                    <a:pt x="0" y="1747"/>
                    <a:pt x="12" y="1925"/>
                    <a:pt x="54" y="2096"/>
                  </a:cubicBezTo>
                  <a:cubicBezTo>
                    <a:pt x="94" y="2257"/>
                    <a:pt x="159" y="2412"/>
                    <a:pt x="246" y="2553"/>
                  </a:cubicBezTo>
                  <a:cubicBezTo>
                    <a:pt x="334" y="2696"/>
                    <a:pt x="441" y="2826"/>
                    <a:pt x="567" y="2936"/>
                  </a:cubicBezTo>
                  <a:cubicBezTo>
                    <a:pt x="693" y="3047"/>
                    <a:pt x="837" y="3137"/>
                    <a:pt x="990" y="3205"/>
                  </a:cubicBezTo>
                  <a:cubicBezTo>
                    <a:pt x="1150" y="3275"/>
                    <a:pt x="1321" y="3320"/>
                    <a:pt x="1495" y="3339"/>
                  </a:cubicBezTo>
                  <a:cubicBezTo>
                    <a:pt x="1560" y="3346"/>
                    <a:pt x="1625" y="3350"/>
                    <a:pt x="1690" y="3350"/>
                  </a:cubicBezTo>
                  <a:cubicBezTo>
                    <a:pt x="1815" y="3350"/>
                    <a:pt x="1939" y="3337"/>
                    <a:pt x="2061" y="3311"/>
                  </a:cubicBezTo>
                  <a:cubicBezTo>
                    <a:pt x="2253" y="3271"/>
                    <a:pt x="2439" y="3206"/>
                    <a:pt x="2610" y="3111"/>
                  </a:cubicBezTo>
                  <a:cubicBezTo>
                    <a:pt x="2765" y="3025"/>
                    <a:pt x="2908" y="2917"/>
                    <a:pt x="3031" y="2788"/>
                  </a:cubicBezTo>
                  <a:cubicBezTo>
                    <a:pt x="3147" y="2668"/>
                    <a:pt x="3245" y="2528"/>
                    <a:pt x="3320" y="2379"/>
                  </a:cubicBezTo>
                  <a:cubicBezTo>
                    <a:pt x="3395" y="2229"/>
                    <a:pt x="3446" y="2067"/>
                    <a:pt x="3472" y="1901"/>
                  </a:cubicBezTo>
                  <a:cubicBezTo>
                    <a:pt x="3485" y="1816"/>
                    <a:pt x="3492" y="1727"/>
                    <a:pt x="3492" y="1641"/>
                  </a:cubicBezTo>
                  <a:cubicBezTo>
                    <a:pt x="3492" y="1641"/>
                    <a:pt x="3492" y="1641"/>
                    <a:pt x="3492" y="1641"/>
                  </a:cubicBezTo>
                  <a:lnTo>
                    <a:pt x="3492" y="1641"/>
                  </a:lnTo>
                  <a:cubicBezTo>
                    <a:pt x="3491" y="1469"/>
                    <a:pt x="3465" y="1299"/>
                    <a:pt x="3411" y="1135"/>
                  </a:cubicBezTo>
                  <a:cubicBezTo>
                    <a:pt x="3358" y="975"/>
                    <a:pt x="3280" y="825"/>
                    <a:pt x="3181" y="688"/>
                  </a:cubicBezTo>
                  <a:cubicBezTo>
                    <a:pt x="3087" y="556"/>
                    <a:pt x="2971" y="438"/>
                    <a:pt x="2841" y="340"/>
                  </a:cubicBezTo>
                  <a:cubicBezTo>
                    <a:pt x="2707" y="238"/>
                    <a:pt x="2556" y="156"/>
                    <a:pt x="2396" y="99"/>
                  </a:cubicBezTo>
                  <a:cubicBezTo>
                    <a:pt x="2231" y="40"/>
                    <a:pt x="2055" y="6"/>
                    <a:pt x="1878" y="1"/>
                  </a:cubicBezTo>
                  <a:cubicBezTo>
                    <a:pt x="1857" y="1"/>
                    <a:pt x="1836" y="0"/>
                    <a:pt x="1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7" name="Google Shape;347;p27"/>
            <p:cNvSpPr/>
            <p:nvPr/>
          </p:nvSpPr>
          <p:spPr>
            <a:xfrm>
              <a:off x="317700" y="654293"/>
              <a:ext cx="274872" cy="261796"/>
            </a:xfrm>
            <a:custGeom>
              <a:avLst/>
              <a:gdLst/>
              <a:ahLst/>
              <a:cxnLst/>
              <a:rect l="l" t="t" r="r" b="b"/>
              <a:pathLst>
                <a:path w="1997" h="1902" extrusionOk="0">
                  <a:moveTo>
                    <a:pt x="538" y="336"/>
                  </a:moveTo>
                  <a:cubicBezTo>
                    <a:pt x="538" y="336"/>
                    <a:pt x="538" y="336"/>
                    <a:pt x="538" y="336"/>
                  </a:cubicBezTo>
                  <a:lnTo>
                    <a:pt x="538" y="336"/>
                  </a:lnTo>
                  <a:cubicBezTo>
                    <a:pt x="538" y="336"/>
                    <a:pt x="538" y="336"/>
                    <a:pt x="538" y="336"/>
                  </a:cubicBezTo>
                  <a:close/>
                  <a:moveTo>
                    <a:pt x="310" y="675"/>
                  </a:moveTo>
                  <a:lnTo>
                    <a:pt x="310" y="675"/>
                  </a:lnTo>
                  <a:cubicBezTo>
                    <a:pt x="308" y="680"/>
                    <a:pt x="306" y="684"/>
                    <a:pt x="305" y="689"/>
                  </a:cubicBezTo>
                  <a:cubicBezTo>
                    <a:pt x="306" y="684"/>
                    <a:pt x="308" y="679"/>
                    <a:pt x="310" y="675"/>
                  </a:cubicBezTo>
                  <a:close/>
                  <a:moveTo>
                    <a:pt x="352" y="1292"/>
                  </a:moveTo>
                  <a:cubicBezTo>
                    <a:pt x="354" y="1297"/>
                    <a:pt x="356" y="1301"/>
                    <a:pt x="359" y="1306"/>
                  </a:cubicBezTo>
                  <a:lnTo>
                    <a:pt x="359" y="1306"/>
                  </a:lnTo>
                  <a:cubicBezTo>
                    <a:pt x="356" y="1301"/>
                    <a:pt x="354" y="1297"/>
                    <a:pt x="352" y="1292"/>
                  </a:cubicBezTo>
                  <a:close/>
                  <a:moveTo>
                    <a:pt x="359" y="1307"/>
                  </a:moveTo>
                  <a:lnTo>
                    <a:pt x="359" y="1307"/>
                  </a:lnTo>
                  <a:cubicBezTo>
                    <a:pt x="359" y="1307"/>
                    <a:pt x="360" y="1307"/>
                    <a:pt x="360" y="1308"/>
                  </a:cubicBezTo>
                  <a:cubicBezTo>
                    <a:pt x="360" y="1307"/>
                    <a:pt x="359" y="1307"/>
                    <a:pt x="359" y="1307"/>
                  </a:cubicBezTo>
                  <a:close/>
                  <a:moveTo>
                    <a:pt x="1599" y="1427"/>
                  </a:moveTo>
                  <a:cubicBezTo>
                    <a:pt x="1597" y="1431"/>
                    <a:pt x="1594" y="1434"/>
                    <a:pt x="1592" y="1437"/>
                  </a:cubicBezTo>
                  <a:lnTo>
                    <a:pt x="1592" y="1437"/>
                  </a:lnTo>
                  <a:cubicBezTo>
                    <a:pt x="1595" y="1433"/>
                    <a:pt x="1599" y="1427"/>
                    <a:pt x="1599" y="1427"/>
                  </a:cubicBezTo>
                  <a:close/>
                  <a:moveTo>
                    <a:pt x="1486" y="1554"/>
                  </a:moveTo>
                  <a:cubicBezTo>
                    <a:pt x="1486" y="1554"/>
                    <a:pt x="1485" y="1555"/>
                    <a:pt x="1483" y="1557"/>
                  </a:cubicBezTo>
                  <a:cubicBezTo>
                    <a:pt x="1482" y="1558"/>
                    <a:pt x="1482" y="1558"/>
                    <a:pt x="1482" y="1558"/>
                  </a:cubicBezTo>
                  <a:lnTo>
                    <a:pt x="1482" y="1558"/>
                  </a:lnTo>
                  <a:cubicBezTo>
                    <a:pt x="1484" y="1556"/>
                    <a:pt x="1486" y="1554"/>
                    <a:pt x="1486" y="1554"/>
                  </a:cubicBezTo>
                  <a:close/>
                  <a:moveTo>
                    <a:pt x="1373" y="1637"/>
                  </a:moveTo>
                  <a:cubicBezTo>
                    <a:pt x="1372" y="1638"/>
                    <a:pt x="1371" y="1638"/>
                    <a:pt x="1371" y="1639"/>
                  </a:cubicBezTo>
                  <a:cubicBezTo>
                    <a:pt x="1370" y="1639"/>
                    <a:pt x="1369" y="1640"/>
                    <a:pt x="1368" y="1640"/>
                  </a:cubicBezTo>
                  <a:lnTo>
                    <a:pt x="1368" y="1640"/>
                  </a:lnTo>
                  <a:cubicBezTo>
                    <a:pt x="1370" y="1639"/>
                    <a:pt x="1371" y="1638"/>
                    <a:pt x="1373" y="1637"/>
                  </a:cubicBezTo>
                  <a:close/>
                  <a:moveTo>
                    <a:pt x="728" y="1661"/>
                  </a:moveTo>
                  <a:lnTo>
                    <a:pt x="728" y="1661"/>
                  </a:lnTo>
                  <a:cubicBezTo>
                    <a:pt x="728" y="1661"/>
                    <a:pt x="729" y="1662"/>
                    <a:pt x="731" y="1663"/>
                  </a:cubicBezTo>
                  <a:lnTo>
                    <a:pt x="731" y="1663"/>
                  </a:lnTo>
                  <a:cubicBezTo>
                    <a:pt x="731" y="1662"/>
                    <a:pt x="730" y="1662"/>
                    <a:pt x="730" y="1662"/>
                  </a:cubicBezTo>
                  <a:cubicBezTo>
                    <a:pt x="728" y="1661"/>
                    <a:pt x="728" y="1661"/>
                    <a:pt x="728" y="1661"/>
                  </a:cubicBezTo>
                  <a:close/>
                  <a:moveTo>
                    <a:pt x="1271" y="1686"/>
                  </a:moveTo>
                  <a:lnTo>
                    <a:pt x="1271" y="1686"/>
                  </a:lnTo>
                  <a:cubicBezTo>
                    <a:pt x="1271" y="1686"/>
                    <a:pt x="1271" y="1687"/>
                    <a:pt x="1269" y="1687"/>
                  </a:cubicBezTo>
                  <a:cubicBezTo>
                    <a:pt x="1269" y="1687"/>
                    <a:pt x="1268" y="1688"/>
                    <a:pt x="1268" y="1688"/>
                  </a:cubicBezTo>
                  <a:lnTo>
                    <a:pt x="1268" y="1688"/>
                  </a:lnTo>
                  <a:cubicBezTo>
                    <a:pt x="1270" y="1687"/>
                    <a:pt x="1271" y="1686"/>
                    <a:pt x="1271" y="1686"/>
                  </a:cubicBezTo>
                  <a:close/>
                  <a:moveTo>
                    <a:pt x="982" y="174"/>
                  </a:moveTo>
                  <a:cubicBezTo>
                    <a:pt x="989" y="174"/>
                    <a:pt x="996" y="175"/>
                    <a:pt x="1002" y="175"/>
                  </a:cubicBezTo>
                  <a:cubicBezTo>
                    <a:pt x="1017" y="176"/>
                    <a:pt x="1031" y="177"/>
                    <a:pt x="1045" y="179"/>
                  </a:cubicBezTo>
                  <a:cubicBezTo>
                    <a:pt x="1059" y="180"/>
                    <a:pt x="1072" y="181"/>
                    <a:pt x="1085" y="183"/>
                  </a:cubicBezTo>
                  <a:cubicBezTo>
                    <a:pt x="1091" y="184"/>
                    <a:pt x="1098" y="185"/>
                    <a:pt x="1105" y="187"/>
                  </a:cubicBezTo>
                  <a:cubicBezTo>
                    <a:pt x="1108" y="187"/>
                    <a:pt x="1112" y="187"/>
                    <a:pt x="1115" y="188"/>
                  </a:cubicBezTo>
                  <a:cubicBezTo>
                    <a:pt x="1116" y="188"/>
                    <a:pt x="1117" y="189"/>
                    <a:pt x="1118" y="189"/>
                  </a:cubicBezTo>
                  <a:lnTo>
                    <a:pt x="1118" y="189"/>
                  </a:lnTo>
                  <a:cubicBezTo>
                    <a:pt x="1140" y="194"/>
                    <a:pt x="1162" y="199"/>
                    <a:pt x="1183" y="206"/>
                  </a:cubicBezTo>
                  <a:cubicBezTo>
                    <a:pt x="1213" y="215"/>
                    <a:pt x="1242" y="226"/>
                    <a:pt x="1270" y="238"/>
                  </a:cubicBezTo>
                  <a:cubicBezTo>
                    <a:pt x="1273" y="239"/>
                    <a:pt x="1276" y="241"/>
                    <a:pt x="1279" y="242"/>
                  </a:cubicBezTo>
                  <a:lnTo>
                    <a:pt x="1279" y="242"/>
                  </a:lnTo>
                  <a:cubicBezTo>
                    <a:pt x="1283" y="244"/>
                    <a:pt x="1287" y="246"/>
                    <a:pt x="1291" y="248"/>
                  </a:cubicBezTo>
                  <a:cubicBezTo>
                    <a:pt x="1305" y="255"/>
                    <a:pt x="1318" y="261"/>
                    <a:pt x="1330" y="269"/>
                  </a:cubicBezTo>
                  <a:cubicBezTo>
                    <a:pt x="1382" y="298"/>
                    <a:pt x="1432" y="333"/>
                    <a:pt x="1477" y="373"/>
                  </a:cubicBezTo>
                  <a:cubicBezTo>
                    <a:pt x="1471" y="368"/>
                    <a:pt x="1465" y="363"/>
                    <a:pt x="1459" y="358"/>
                  </a:cubicBezTo>
                  <a:lnTo>
                    <a:pt x="1459" y="358"/>
                  </a:lnTo>
                  <a:cubicBezTo>
                    <a:pt x="1537" y="426"/>
                    <a:pt x="1602" y="508"/>
                    <a:pt x="1651" y="598"/>
                  </a:cubicBezTo>
                  <a:lnTo>
                    <a:pt x="1651" y="598"/>
                  </a:lnTo>
                  <a:cubicBezTo>
                    <a:pt x="1702" y="701"/>
                    <a:pt x="1732" y="813"/>
                    <a:pt x="1740" y="928"/>
                  </a:cubicBezTo>
                  <a:lnTo>
                    <a:pt x="1740" y="928"/>
                  </a:lnTo>
                  <a:cubicBezTo>
                    <a:pt x="1740" y="924"/>
                    <a:pt x="1740" y="921"/>
                    <a:pt x="1740" y="917"/>
                  </a:cubicBezTo>
                  <a:lnTo>
                    <a:pt x="1740" y="917"/>
                  </a:lnTo>
                  <a:cubicBezTo>
                    <a:pt x="1740" y="921"/>
                    <a:pt x="1740" y="925"/>
                    <a:pt x="1740" y="929"/>
                  </a:cubicBezTo>
                  <a:lnTo>
                    <a:pt x="1740" y="929"/>
                  </a:lnTo>
                  <a:cubicBezTo>
                    <a:pt x="1740" y="928"/>
                    <a:pt x="1740" y="928"/>
                    <a:pt x="1740" y="928"/>
                  </a:cubicBezTo>
                  <a:lnTo>
                    <a:pt x="1740" y="928"/>
                  </a:lnTo>
                  <a:cubicBezTo>
                    <a:pt x="1740" y="929"/>
                    <a:pt x="1740" y="930"/>
                    <a:pt x="1740" y="930"/>
                  </a:cubicBezTo>
                  <a:lnTo>
                    <a:pt x="1740" y="930"/>
                  </a:lnTo>
                  <a:cubicBezTo>
                    <a:pt x="1740" y="930"/>
                    <a:pt x="1740" y="929"/>
                    <a:pt x="1740" y="929"/>
                  </a:cubicBezTo>
                  <a:lnTo>
                    <a:pt x="1740" y="929"/>
                  </a:lnTo>
                  <a:cubicBezTo>
                    <a:pt x="1741" y="932"/>
                    <a:pt x="1741" y="936"/>
                    <a:pt x="1741" y="940"/>
                  </a:cubicBezTo>
                  <a:cubicBezTo>
                    <a:pt x="1741" y="937"/>
                    <a:pt x="1741" y="934"/>
                    <a:pt x="1740" y="930"/>
                  </a:cubicBezTo>
                  <a:lnTo>
                    <a:pt x="1740" y="930"/>
                  </a:lnTo>
                  <a:cubicBezTo>
                    <a:pt x="1741" y="941"/>
                    <a:pt x="1741" y="952"/>
                    <a:pt x="1741" y="963"/>
                  </a:cubicBezTo>
                  <a:cubicBezTo>
                    <a:pt x="1741" y="1054"/>
                    <a:pt x="1727" y="1145"/>
                    <a:pt x="1698" y="1231"/>
                  </a:cubicBezTo>
                  <a:lnTo>
                    <a:pt x="1698" y="1231"/>
                  </a:lnTo>
                  <a:cubicBezTo>
                    <a:pt x="1682" y="1277"/>
                    <a:pt x="1662" y="1320"/>
                    <a:pt x="1639" y="1362"/>
                  </a:cubicBezTo>
                  <a:cubicBezTo>
                    <a:pt x="1626" y="1385"/>
                    <a:pt x="1612" y="1407"/>
                    <a:pt x="1597" y="1429"/>
                  </a:cubicBezTo>
                  <a:cubicBezTo>
                    <a:pt x="1595" y="1432"/>
                    <a:pt x="1594" y="1434"/>
                    <a:pt x="1592" y="1437"/>
                  </a:cubicBezTo>
                  <a:cubicBezTo>
                    <a:pt x="1591" y="1438"/>
                    <a:pt x="1591" y="1438"/>
                    <a:pt x="1591" y="1439"/>
                  </a:cubicBezTo>
                  <a:lnTo>
                    <a:pt x="1591" y="1439"/>
                  </a:lnTo>
                  <a:cubicBezTo>
                    <a:pt x="1589" y="1441"/>
                    <a:pt x="1588" y="1442"/>
                    <a:pt x="1587" y="1444"/>
                  </a:cubicBezTo>
                  <a:cubicBezTo>
                    <a:pt x="1578" y="1455"/>
                    <a:pt x="1570" y="1466"/>
                    <a:pt x="1561" y="1475"/>
                  </a:cubicBezTo>
                  <a:cubicBezTo>
                    <a:pt x="1544" y="1496"/>
                    <a:pt x="1525" y="1516"/>
                    <a:pt x="1506" y="1535"/>
                  </a:cubicBezTo>
                  <a:cubicBezTo>
                    <a:pt x="1497" y="1544"/>
                    <a:pt x="1488" y="1553"/>
                    <a:pt x="1478" y="1561"/>
                  </a:cubicBezTo>
                  <a:cubicBezTo>
                    <a:pt x="1477" y="1563"/>
                    <a:pt x="1472" y="1565"/>
                    <a:pt x="1471" y="1567"/>
                  </a:cubicBezTo>
                  <a:lnTo>
                    <a:pt x="1471" y="1567"/>
                  </a:lnTo>
                  <a:cubicBezTo>
                    <a:pt x="1470" y="1568"/>
                    <a:pt x="1468" y="1570"/>
                    <a:pt x="1466" y="1571"/>
                  </a:cubicBezTo>
                  <a:cubicBezTo>
                    <a:pt x="1446" y="1588"/>
                    <a:pt x="1425" y="1603"/>
                    <a:pt x="1403" y="1618"/>
                  </a:cubicBezTo>
                  <a:cubicBezTo>
                    <a:pt x="1394" y="1623"/>
                    <a:pt x="1385" y="1629"/>
                    <a:pt x="1376" y="1635"/>
                  </a:cubicBezTo>
                  <a:lnTo>
                    <a:pt x="1376" y="1635"/>
                  </a:lnTo>
                  <a:cubicBezTo>
                    <a:pt x="1370" y="1638"/>
                    <a:pt x="1363" y="1642"/>
                    <a:pt x="1357" y="1646"/>
                  </a:cubicBezTo>
                  <a:cubicBezTo>
                    <a:pt x="1334" y="1659"/>
                    <a:pt x="1310" y="1670"/>
                    <a:pt x="1285" y="1680"/>
                  </a:cubicBezTo>
                  <a:cubicBezTo>
                    <a:pt x="1279" y="1683"/>
                    <a:pt x="1272" y="1686"/>
                    <a:pt x="1265" y="1688"/>
                  </a:cubicBezTo>
                  <a:lnTo>
                    <a:pt x="1265" y="1688"/>
                  </a:lnTo>
                  <a:cubicBezTo>
                    <a:pt x="1263" y="1689"/>
                    <a:pt x="1261" y="1690"/>
                    <a:pt x="1259" y="1690"/>
                  </a:cubicBezTo>
                  <a:cubicBezTo>
                    <a:pt x="1252" y="1693"/>
                    <a:pt x="1246" y="1695"/>
                    <a:pt x="1239" y="1697"/>
                  </a:cubicBezTo>
                  <a:cubicBezTo>
                    <a:pt x="1212" y="1706"/>
                    <a:pt x="1185" y="1712"/>
                    <a:pt x="1158" y="1718"/>
                  </a:cubicBezTo>
                  <a:cubicBezTo>
                    <a:pt x="1154" y="1719"/>
                    <a:pt x="1152" y="1719"/>
                    <a:pt x="1148" y="1720"/>
                  </a:cubicBezTo>
                  <a:cubicBezTo>
                    <a:pt x="1133" y="1722"/>
                    <a:pt x="1119" y="1724"/>
                    <a:pt x="1104" y="1725"/>
                  </a:cubicBezTo>
                  <a:cubicBezTo>
                    <a:pt x="1091" y="1727"/>
                    <a:pt x="1077" y="1728"/>
                    <a:pt x="1064" y="1729"/>
                  </a:cubicBezTo>
                  <a:cubicBezTo>
                    <a:pt x="1057" y="1729"/>
                    <a:pt x="1050" y="1729"/>
                    <a:pt x="1043" y="1729"/>
                  </a:cubicBezTo>
                  <a:lnTo>
                    <a:pt x="1027" y="1729"/>
                  </a:lnTo>
                  <a:cubicBezTo>
                    <a:pt x="1020" y="1729"/>
                    <a:pt x="1013" y="1729"/>
                    <a:pt x="1007" y="1729"/>
                  </a:cubicBezTo>
                  <a:cubicBezTo>
                    <a:pt x="992" y="1728"/>
                    <a:pt x="978" y="1727"/>
                    <a:pt x="964" y="1725"/>
                  </a:cubicBezTo>
                  <a:cubicBezTo>
                    <a:pt x="950" y="1724"/>
                    <a:pt x="937" y="1722"/>
                    <a:pt x="924" y="1721"/>
                  </a:cubicBezTo>
                  <a:cubicBezTo>
                    <a:pt x="918" y="1720"/>
                    <a:pt x="911" y="1718"/>
                    <a:pt x="905" y="1717"/>
                  </a:cubicBezTo>
                  <a:cubicBezTo>
                    <a:pt x="903" y="1717"/>
                    <a:pt x="901" y="1717"/>
                    <a:pt x="900" y="1716"/>
                  </a:cubicBezTo>
                  <a:lnTo>
                    <a:pt x="900" y="1716"/>
                  </a:lnTo>
                  <a:cubicBezTo>
                    <a:pt x="875" y="1711"/>
                    <a:pt x="850" y="1705"/>
                    <a:pt x="826" y="1697"/>
                  </a:cubicBezTo>
                  <a:cubicBezTo>
                    <a:pt x="796" y="1688"/>
                    <a:pt x="768" y="1678"/>
                    <a:pt x="740" y="1666"/>
                  </a:cubicBezTo>
                  <a:cubicBezTo>
                    <a:pt x="739" y="1665"/>
                    <a:pt x="738" y="1665"/>
                    <a:pt x="737" y="1665"/>
                  </a:cubicBezTo>
                  <a:lnTo>
                    <a:pt x="737" y="1665"/>
                  </a:lnTo>
                  <a:cubicBezTo>
                    <a:pt x="731" y="1662"/>
                    <a:pt x="724" y="1658"/>
                    <a:pt x="718" y="1655"/>
                  </a:cubicBezTo>
                  <a:cubicBezTo>
                    <a:pt x="705" y="1649"/>
                    <a:pt x="692" y="1642"/>
                    <a:pt x="679" y="1635"/>
                  </a:cubicBezTo>
                  <a:cubicBezTo>
                    <a:pt x="627" y="1605"/>
                    <a:pt x="577" y="1570"/>
                    <a:pt x="532" y="1530"/>
                  </a:cubicBezTo>
                  <a:lnTo>
                    <a:pt x="532" y="1530"/>
                  </a:lnTo>
                  <a:cubicBezTo>
                    <a:pt x="538" y="1536"/>
                    <a:pt x="544" y="1541"/>
                    <a:pt x="550" y="1546"/>
                  </a:cubicBezTo>
                  <a:cubicBezTo>
                    <a:pt x="472" y="1478"/>
                    <a:pt x="408" y="1396"/>
                    <a:pt x="359" y="1306"/>
                  </a:cubicBezTo>
                  <a:lnTo>
                    <a:pt x="359" y="1306"/>
                  </a:lnTo>
                  <a:cubicBezTo>
                    <a:pt x="307" y="1202"/>
                    <a:pt x="277" y="1090"/>
                    <a:pt x="269" y="976"/>
                  </a:cubicBezTo>
                  <a:lnTo>
                    <a:pt x="269" y="976"/>
                  </a:lnTo>
                  <a:cubicBezTo>
                    <a:pt x="269" y="979"/>
                    <a:pt x="269" y="983"/>
                    <a:pt x="269" y="986"/>
                  </a:cubicBezTo>
                  <a:cubicBezTo>
                    <a:pt x="269" y="979"/>
                    <a:pt x="268" y="972"/>
                    <a:pt x="268" y="966"/>
                  </a:cubicBezTo>
                  <a:lnTo>
                    <a:pt x="268" y="966"/>
                  </a:lnTo>
                  <a:cubicBezTo>
                    <a:pt x="268" y="969"/>
                    <a:pt x="269" y="972"/>
                    <a:pt x="269" y="976"/>
                  </a:cubicBezTo>
                  <a:lnTo>
                    <a:pt x="269" y="976"/>
                  </a:lnTo>
                  <a:cubicBezTo>
                    <a:pt x="269" y="972"/>
                    <a:pt x="269" y="968"/>
                    <a:pt x="268" y="964"/>
                  </a:cubicBezTo>
                  <a:lnTo>
                    <a:pt x="268" y="964"/>
                  </a:lnTo>
                  <a:cubicBezTo>
                    <a:pt x="268" y="965"/>
                    <a:pt x="268" y="965"/>
                    <a:pt x="268" y="966"/>
                  </a:cubicBezTo>
                  <a:lnTo>
                    <a:pt x="268" y="966"/>
                  </a:lnTo>
                  <a:cubicBezTo>
                    <a:pt x="268" y="965"/>
                    <a:pt x="268" y="964"/>
                    <a:pt x="268" y="964"/>
                  </a:cubicBezTo>
                  <a:lnTo>
                    <a:pt x="268" y="964"/>
                  </a:lnTo>
                  <a:cubicBezTo>
                    <a:pt x="268" y="964"/>
                    <a:pt x="268" y="964"/>
                    <a:pt x="268" y="964"/>
                  </a:cubicBezTo>
                  <a:lnTo>
                    <a:pt x="268" y="964"/>
                  </a:lnTo>
                  <a:cubicBezTo>
                    <a:pt x="266" y="866"/>
                    <a:pt x="280" y="767"/>
                    <a:pt x="311" y="672"/>
                  </a:cubicBezTo>
                  <a:lnTo>
                    <a:pt x="311" y="672"/>
                  </a:lnTo>
                  <a:cubicBezTo>
                    <a:pt x="327" y="627"/>
                    <a:pt x="347" y="583"/>
                    <a:pt x="370" y="541"/>
                  </a:cubicBezTo>
                  <a:cubicBezTo>
                    <a:pt x="383" y="518"/>
                    <a:pt x="397" y="497"/>
                    <a:pt x="412" y="475"/>
                  </a:cubicBezTo>
                  <a:cubicBezTo>
                    <a:pt x="414" y="472"/>
                    <a:pt x="416" y="469"/>
                    <a:pt x="417" y="467"/>
                  </a:cubicBezTo>
                  <a:cubicBezTo>
                    <a:pt x="419" y="464"/>
                    <a:pt x="420" y="463"/>
                    <a:pt x="420" y="463"/>
                  </a:cubicBezTo>
                  <a:lnTo>
                    <a:pt x="420" y="463"/>
                  </a:lnTo>
                  <a:cubicBezTo>
                    <a:pt x="420" y="463"/>
                    <a:pt x="410" y="476"/>
                    <a:pt x="410" y="476"/>
                  </a:cubicBezTo>
                  <a:cubicBezTo>
                    <a:pt x="413" y="470"/>
                    <a:pt x="419" y="464"/>
                    <a:pt x="423" y="459"/>
                  </a:cubicBezTo>
                  <a:cubicBezTo>
                    <a:pt x="431" y="448"/>
                    <a:pt x="440" y="438"/>
                    <a:pt x="448" y="428"/>
                  </a:cubicBezTo>
                  <a:cubicBezTo>
                    <a:pt x="465" y="407"/>
                    <a:pt x="484" y="387"/>
                    <a:pt x="503" y="368"/>
                  </a:cubicBezTo>
                  <a:cubicBezTo>
                    <a:pt x="513" y="359"/>
                    <a:pt x="521" y="351"/>
                    <a:pt x="531" y="342"/>
                  </a:cubicBezTo>
                  <a:cubicBezTo>
                    <a:pt x="532" y="341"/>
                    <a:pt x="533" y="341"/>
                    <a:pt x="534" y="340"/>
                  </a:cubicBezTo>
                  <a:lnTo>
                    <a:pt x="534" y="340"/>
                  </a:lnTo>
                  <a:cubicBezTo>
                    <a:pt x="529" y="344"/>
                    <a:pt x="523" y="349"/>
                    <a:pt x="523" y="349"/>
                  </a:cubicBezTo>
                  <a:cubicBezTo>
                    <a:pt x="523" y="349"/>
                    <a:pt x="524" y="348"/>
                    <a:pt x="527" y="346"/>
                  </a:cubicBezTo>
                  <a:cubicBezTo>
                    <a:pt x="532" y="342"/>
                    <a:pt x="538" y="337"/>
                    <a:pt x="543" y="332"/>
                  </a:cubicBezTo>
                  <a:cubicBezTo>
                    <a:pt x="563" y="316"/>
                    <a:pt x="584" y="300"/>
                    <a:pt x="606" y="286"/>
                  </a:cubicBezTo>
                  <a:cubicBezTo>
                    <a:pt x="615" y="280"/>
                    <a:pt x="624" y="274"/>
                    <a:pt x="633" y="269"/>
                  </a:cubicBezTo>
                  <a:lnTo>
                    <a:pt x="633" y="269"/>
                  </a:lnTo>
                  <a:cubicBezTo>
                    <a:pt x="639" y="265"/>
                    <a:pt x="646" y="261"/>
                    <a:pt x="652" y="257"/>
                  </a:cubicBezTo>
                  <a:cubicBezTo>
                    <a:pt x="676" y="245"/>
                    <a:pt x="699" y="234"/>
                    <a:pt x="724" y="223"/>
                  </a:cubicBezTo>
                  <a:cubicBezTo>
                    <a:pt x="732" y="220"/>
                    <a:pt x="742" y="216"/>
                    <a:pt x="751" y="213"/>
                  </a:cubicBezTo>
                  <a:lnTo>
                    <a:pt x="751" y="213"/>
                  </a:lnTo>
                  <a:cubicBezTo>
                    <a:pt x="758" y="211"/>
                    <a:pt x="764" y="208"/>
                    <a:pt x="771" y="207"/>
                  </a:cubicBezTo>
                  <a:cubicBezTo>
                    <a:pt x="797" y="198"/>
                    <a:pt x="824" y="191"/>
                    <a:pt x="851" y="186"/>
                  </a:cubicBezTo>
                  <a:cubicBezTo>
                    <a:pt x="853" y="185"/>
                    <a:pt x="854" y="185"/>
                    <a:pt x="855" y="185"/>
                  </a:cubicBezTo>
                  <a:lnTo>
                    <a:pt x="855" y="185"/>
                  </a:lnTo>
                  <a:cubicBezTo>
                    <a:pt x="857" y="184"/>
                    <a:pt x="859" y="184"/>
                    <a:pt x="861" y="184"/>
                  </a:cubicBezTo>
                  <a:cubicBezTo>
                    <a:pt x="876" y="181"/>
                    <a:pt x="891" y="180"/>
                    <a:pt x="906" y="179"/>
                  </a:cubicBezTo>
                  <a:cubicBezTo>
                    <a:pt x="919" y="177"/>
                    <a:pt x="933" y="176"/>
                    <a:pt x="946" y="175"/>
                  </a:cubicBezTo>
                  <a:cubicBezTo>
                    <a:pt x="953" y="175"/>
                    <a:pt x="960" y="174"/>
                    <a:pt x="966" y="174"/>
                  </a:cubicBezTo>
                  <a:close/>
                  <a:moveTo>
                    <a:pt x="1033" y="0"/>
                  </a:moveTo>
                  <a:cubicBezTo>
                    <a:pt x="936" y="0"/>
                    <a:pt x="839" y="14"/>
                    <a:pt x="747" y="40"/>
                  </a:cubicBezTo>
                  <a:cubicBezTo>
                    <a:pt x="550" y="96"/>
                    <a:pt x="368" y="208"/>
                    <a:pt x="236" y="366"/>
                  </a:cubicBezTo>
                  <a:cubicBezTo>
                    <a:pt x="112" y="515"/>
                    <a:pt x="31" y="700"/>
                    <a:pt x="16" y="895"/>
                  </a:cubicBezTo>
                  <a:cubicBezTo>
                    <a:pt x="0" y="1090"/>
                    <a:pt x="46" y="1284"/>
                    <a:pt x="149" y="1452"/>
                  </a:cubicBezTo>
                  <a:cubicBezTo>
                    <a:pt x="248" y="1617"/>
                    <a:pt x="401" y="1742"/>
                    <a:pt x="575" y="1820"/>
                  </a:cubicBezTo>
                  <a:cubicBezTo>
                    <a:pt x="700" y="1876"/>
                    <a:pt x="836" y="1902"/>
                    <a:pt x="972" y="1902"/>
                  </a:cubicBezTo>
                  <a:cubicBezTo>
                    <a:pt x="1047" y="1902"/>
                    <a:pt x="1122" y="1894"/>
                    <a:pt x="1196" y="1880"/>
                  </a:cubicBezTo>
                  <a:cubicBezTo>
                    <a:pt x="1398" y="1839"/>
                    <a:pt x="1587" y="1733"/>
                    <a:pt x="1731" y="1585"/>
                  </a:cubicBezTo>
                  <a:cubicBezTo>
                    <a:pt x="1864" y="1447"/>
                    <a:pt x="1956" y="1267"/>
                    <a:pt x="1986" y="1076"/>
                  </a:cubicBezTo>
                  <a:cubicBezTo>
                    <a:pt x="1992" y="1032"/>
                    <a:pt x="1996" y="987"/>
                    <a:pt x="1996" y="943"/>
                  </a:cubicBezTo>
                  <a:lnTo>
                    <a:pt x="1996" y="943"/>
                  </a:lnTo>
                  <a:cubicBezTo>
                    <a:pt x="1996" y="942"/>
                    <a:pt x="1996" y="941"/>
                    <a:pt x="1996" y="940"/>
                  </a:cubicBezTo>
                  <a:lnTo>
                    <a:pt x="1996" y="940"/>
                  </a:lnTo>
                  <a:cubicBezTo>
                    <a:pt x="1996" y="940"/>
                    <a:pt x="1996" y="940"/>
                    <a:pt x="1996" y="940"/>
                  </a:cubicBezTo>
                  <a:cubicBezTo>
                    <a:pt x="1996" y="937"/>
                    <a:pt x="1996" y="935"/>
                    <a:pt x="1996" y="932"/>
                  </a:cubicBezTo>
                  <a:lnTo>
                    <a:pt x="1996" y="932"/>
                  </a:lnTo>
                  <a:cubicBezTo>
                    <a:pt x="1994" y="739"/>
                    <a:pt x="1937" y="554"/>
                    <a:pt x="1824" y="395"/>
                  </a:cubicBezTo>
                  <a:cubicBezTo>
                    <a:pt x="1713" y="240"/>
                    <a:pt x="1553" y="124"/>
                    <a:pt x="1374" y="58"/>
                  </a:cubicBezTo>
                  <a:cubicBezTo>
                    <a:pt x="1265" y="19"/>
                    <a:pt x="11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48" name="Google Shape;348;p27"/>
          <p:cNvSpPr/>
          <p:nvPr/>
        </p:nvSpPr>
        <p:spPr>
          <a:xfrm rot="-4500013">
            <a:off x="10777167" y="5459359"/>
            <a:ext cx="888204" cy="1264976"/>
          </a:xfrm>
          <a:custGeom>
            <a:avLst/>
            <a:gdLst/>
            <a:ahLst/>
            <a:cxnLst/>
            <a:rect l="l" t="t" r="r" b="b"/>
            <a:pathLst>
              <a:path w="4439" h="6322" extrusionOk="0">
                <a:moveTo>
                  <a:pt x="1760" y="1668"/>
                </a:moveTo>
                <a:cubicBezTo>
                  <a:pt x="1773" y="1688"/>
                  <a:pt x="1788" y="1707"/>
                  <a:pt x="1806" y="1726"/>
                </a:cubicBezTo>
                <a:cubicBezTo>
                  <a:pt x="1777" y="1759"/>
                  <a:pt x="1753" y="1797"/>
                  <a:pt x="1733" y="1837"/>
                </a:cubicBezTo>
                <a:cubicBezTo>
                  <a:pt x="1733" y="1781"/>
                  <a:pt x="1744" y="1723"/>
                  <a:pt x="1760" y="1668"/>
                </a:cubicBezTo>
                <a:close/>
                <a:moveTo>
                  <a:pt x="1838" y="1759"/>
                </a:moveTo>
                <a:cubicBezTo>
                  <a:pt x="1865" y="1785"/>
                  <a:pt x="1895" y="1807"/>
                  <a:pt x="1926" y="1829"/>
                </a:cubicBezTo>
                <a:cubicBezTo>
                  <a:pt x="1874" y="1894"/>
                  <a:pt x="1835" y="1979"/>
                  <a:pt x="1836" y="2051"/>
                </a:cubicBezTo>
                <a:cubicBezTo>
                  <a:pt x="1836" y="2054"/>
                  <a:pt x="1837" y="2055"/>
                  <a:pt x="1838" y="2057"/>
                </a:cubicBezTo>
                <a:cubicBezTo>
                  <a:pt x="1792" y="2022"/>
                  <a:pt x="1754" y="1979"/>
                  <a:pt x="1741" y="1919"/>
                </a:cubicBezTo>
                <a:cubicBezTo>
                  <a:pt x="1768" y="1861"/>
                  <a:pt x="1800" y="1810"/>
                  <a:pt x="1838" y="1759"/>
                </a:cubicBezTo>
                <a:close/>
                <a:moveTo>
                  <a:pt x="1968" y="1856"/>
                </a:moveTo>
                <a:cubicBezTo>
                  <a:pt x="2002" y="1877"/>
                  <a:pt x="2037" y="1895"/>
                  <a:pt x="2073" y="1913"/>
                </a:cubicBezTo>
                <a:cubicBezTo>
                  <a:pt x="2014" y="1964"/>
                  <a:pt x="1969" y="2038"/>
                  <a:pt x="1939" y="2107"/>
                </a:cubicBezTo>
                <a:cubicBezTo>
                  <a:pt x="1937" y="2113"/>
                  <a:pt x="1939" y="2117"/>
                  <a:pt x="1943" y="2122"/>
                </a:cubicBezTo>
                <a:cubicBezTo>
                  <a:pt x="1909" y="2103"/>
                  <a:pt x="1876" y="2084"/>
                  <a:pt x="1845" y="2062"/>
                </a:cubicBezTo>
                <a:lnTo>
                  <a:pt x="1845" y="2062"/>
                </a:lnTo>
                <a:cubicBezTo>
                  <a:pt x="1846" y="2062"/>
                  <a:pt x="1847" y="2063"/>
                  <a:pt x="1848" y="2063"/>
                </a:cubicBezTo>
                <a:cubicBezTo>
                  <a:pt x="1851" y="2063"/>
                  <a:pt x="1855" y="2061"/>
                  <a:pt x="1857" y="2057"/>
                </a:cubicBezTo>
                <a:cubicBezTo>
                  <a:pt x="1883" y="2012"/>
                  <a:pt x="1899" y="1960"/>
                  <a:pt x="1926" y="1915"/>
                </a:cubicBezTo>
                <a:cubicBezTo>
                  <a:pt x="1938" y="1894"/>
                  <a:pt x="1953" y="1875"/>
                  <a:pt x="1968" y="1856"/>
                </a:cubicBezTo>
                <a:close/>
                <a:moveTo>
                  <a:pt x="2121" y="1935"/>
                </a:moveTo>
                <a:cubicBezTo>
                  <a:pt x="2170" y="1957"/>
                  <a:pt x="2218" y="1974"/>
                  <a:pt x="2262" y="1988"/>
                </a:cubicBezTo>
                <a:cubicBezTo>
                  <a:pt x="2186" y="2049"/>
                  <a:pt x="2112" y="2113"/>
                  <a:pt x="2040" y="2179"/>
                </a:cubicBezTo>
                <a:cubicBezTo>
                  <a:pt x="2013" y="2161"/>
                  <a:pt x="1984" y="2144"/>
                  <a:pt x="1953" y="2128"/>
                </a:cubicBezTo>
                <a:lnTo>
                  <a:pt x="1953" y="2128"/>
                </a:lnTo>
                <a:cubicBezTo>
                  <a:pt x="1955" y="2128"/>
                  <a:pt x="1957" y="2128"/>
                  <a:pt x="1959" y="2128"/>
                </a:cubicBezTo>
                <a:cubicBezTo>
                  <a:pt x="1964" y="2128"/>
                  <a:pt x="1969" y="2126"/>
                  <a:pt x="1972" y="2121"/>
                </a:cubicBezTo>
                <a:cubicBezTo>
                  <a:pt x="2010" y="2044"/>
                  <a:pt x="2062" y="1992"/>
                  <a:pt x="2121" y="1935"/>
                </a:cubicBezTo>
                <a:close/>
                <a:moveTo>
                  <a:pt x="3739" y="2784"/>
                </a:moveTo>
                <a:cubicBezTo>
                  <a:pt x="3773" y="2809"/>
                  <a:pt x="3810" y="2832"/>
                  <a:pt x="3851" y="2852"/>
                </a:cubicBezTo>
                <a:cubicBezTo>
                  <a:pt x="3798" y="2926"/>
                  <a:pt x="3753" y="3011"/>
                  <a:pt x="3713" y="3091"/>
                </a:cubicBezTo>
                <a:cubicBezTo>
                  <a:pt x="3712" y="3093"/>
                  <a:pt x="3712" y="3095"/>
                  <a:pt x="3712" y="3097"/>
                </a:cubicBezTo>
                <a:cubicBezTo>
                  <a:pt x="3702" y="3093"/>
                  <a:pt x="3693" y="3087"/>
                  <a:pt x="3682" y="3083"/>
                </a:cubicBezTo>
                <a:cubicBezTo>
                  <a:pt x="3702" y="2983"/>
                  <a:pt x="3721" y="2884"/>
                  <a:pt x="3739" y="2784"/>
                </a:cubicBezTo>
                <a:close/>
                <a:moveTo>
                  <a:pt x="3890" y="2873"/>
                </a:moveTo>
                <a:cubicBezTo>
                  <a:pt x="3915" y="2884"/>
                  <a:pt x="3941" y="2893"/>
                  <a:pt x="3967" y="2900"/>
                </a:cubicBezTo>
                <a:cubicBezTo>
                  <a:pt x="3915" y="2978"/>
                  <a:pt x="3872" y="3065"/>
                  <a:pt x="3829" y="3146"/>
                </a:cubicBezTo>
                <a:cubicBezTo>
                  <a:pt x="3798" y="3140"/>
                  <a:pt x="3769" y="3126"/>
                  <a:pt x="3738" y="3110"/>
                </a:cubicBezTo>
                <a:cubicBezTo>
                  <a:pt x="3739" y="3109"/>
                  <a:pt x="3740" y="3109"/>
                  <a:pt x="3741" y="3108"/>
                </a:cubicBezTo>
                <a:cubicBezTo>
                  <a:pt x="3794" y="3035"/>
                  <a:pt x="3849" y="2954"/>
                  <a:pt x="3890" y="2873"/>
                </a:cubicBezTo>
                <a:close/>
                <a:moveTo>
                  <a:pt x="4162" y="2896"/>
                </a:moveTo>
                <a:cubicBezTo>
                  <a:pt x="4132" y="2941"/>
                  <a:pt x="4098" y="2983"/>
                  <a:pt x="4060" y="3023"/>
                </a:cubicBezTo>
                <a:cubicBezTo>
                  <a:pt x="4032" y="3052"/>
                  <a:pt x="3996" y="3096"/>
                  <a:pt x="3961" y="3119"/>
                </a:cubicBezTo>
                <a:cubicBezTo>
                  <a:pt x="3926" y="3141"/>
                  <a:pt x="3894" y="3149"/>
                  <a:pt x="3865" y="3149"/>
                </a:cubicBezTo>
                <a:cubicBezTo>
                  <a:pt x="3919" y="3073"/>
                  <a:pt x="3976" y="2994"/>
                  <a:pt x="4020" y="2911"/>
                </a:cubicBezTo>
                <a:cubicBezTo>
                  <a:pt x="4035" y="2913"/>
                  <a:pt x="4051" y="2914"/>
                  <a:pt x="4066" y="2914"/>
                </a:cubicBezTo>
                <a:cubicBezTo>
                  <a:pt x="4099" y="2914"/>
                  <a:pt x="4131" y="2909"/>
                  <a:pt x="4162" y="2896"/>
                </a:cubicBezTo>
                <a:close/>
                <a:moveTo>
                  <a:pt x="135" y="4633"/>
                </a:moveTo>
                <a:lnTo>
                  <a:pt x="135" y="4633"/>
                </a:lnTo>
                <a:cubicBezTo>
                  <a:pt x="182" y="4729"/>
                  <a:pt x="255" y="4817"/>
                  <a:pt x="345" y="4900"/>
                </a:cubicBezTo>
                <a:cubicBezTo>
                  <a:pt x="310" y="4977"/>
                  <a:pt x="281" y="5056"/>
                  <a:pt x="256" y="5137"/>
                </a:cubicBezTo>
                <a:cubicBezTo>
                  <a:pt x="256" y="5137"/>
                  <a:pt x="256" y="5137"/>
                  <a:pt x="256" y="5138"/>
                </a:cubicBezTo>
                <a:cubicBezTo>
                  <a:pt x="177" y="4985"/>
                  <a:pt x="149" y="4809"/>
                  <a:pt x="135" y="4633"/>
                </a:cubicBezTo>
                <a:close/>
                <a:moveTo>
                  <a:pt x="377" y="4928"/>
                </a:moveTo>
                <a:cubicBezTo>
                  <a:pt x="417" y="4963"/>
                  <a:pt x="460" y="4997"/>
                  <a:pt x="505" y="5030"/>
                </a:cubicBezTo>
                <a:cubicBezTo>
                  <a:pt x="448" y="5112"/>
                  <a:pt x="405" y="5204"/>
                  <a:pt x="370" y="5298"/>
                </a:cubicBezTo>
                <a:cubicBezTo>
                  <a:pt x="329" y="5254"/>
                  <a:pt x="294" y="5206"/>
                  <a:pt x="265" y="5153"/>
                </a:cubicBezTo>
                <a:lnTo>
                  <a:pt x="265" y="5153"/>
                </a:lnTo>
                <a:cubicBezTo>
                  <a:pt x="267" y="5154"/>
                  <a:pt x="269" y="5154"/>
                  <a:pt x="271" y="5154"/>
                </a:cubicBezTo>
                <a:cubicBezTo>
                  <a:pt x="276" y="5154"/>
                  <a:pt x="282" y="5151"/>
                  <a:pt x="285" y="5144"/>
                </a:cubicBezTo>
                <a:cubicBezTo>
                  <a:pt x="312" y="5071"/>
                  <a:pt x="344" y="4999"/>
                  <a:pt x="377" y="4928"/>
                </a:cubicBezTo>
                <a:close/>
                <a:moveTo>
                  <a:pt x="538" y="5053"/>
                </a:moveTo>
                <a:cubicBezTo>
                  <a:pt x="583" y="5085"/>
                  <a:pt x="631" y="5116"/>
                  <a:pt x="679" y="5146"/>
                </a:cubicBezTo>
                <a:cubicBezTo>
                  <a:pt x="623" y="5240"/>
                  <a:pt x="577" y="5342"/>
                  <a:pt x="540" y="5446"/>
                </a:cubicBezTo>
                <a:cubicBezTo>
                  <a:pt x="489" y="5409"/>
                  <a:pt x="441" y="5370"/>
                  <a:pt x="397" y="5327"/>
                </a:cubicBezTo>
                <a:cubicBezTo>
                  <a:pt x="438" y="5232"/>
                  <a:pt x="486" y="5143"/>
                  <a:pt x="538" y="5053"/>
                </a:cubicBezTo>
                <a:close/>
                <a:moveTo>
                  <a:pt x="715" y="5168"/>
                </a:moveTo>
                <a:cubicBezTo>
                  <a:pt x="766" y="5199"/>
                  <a:pt x="817" y="5228"/>
                  <a:pt x="867" y="5256"/>
                </a:cubicBezTo>
                <a:cubicBezTo>
                  <a:pt x="811" y="5354"/>
                  <a:pt x="769" y="5460"/>
                  <a:pt x="726" y="5564"/>
                </a:cubicBezTo>
                <a:cubicBezTo>
                  <a:pt x="674" y="5534"/>
                  <a:pt x="622" y="5502"/>
                  <a:pt x="572" y="5468"/>
                </a:cubicBezTo>
                <a:cubicBezTo>
                  <a:pt x="618" y="5367"/>
                  <a:pt x="668" y="5268"/>
                  <a:pt x="715" y="5168"/>
                </a:cubicBezTo>
                <a:close/>
                <a:moveTo>
                  <a:pt x="905" y="5276"/>
                </a:moveTo>
                <a:cubicBezTo>
                  <a:pt x="939" y="5295"/>
                  <a:pt x="972" y="5313"/>
                  <a:pt x="1005" y="5330"/>
                </a:cubicBezTo>
                <a:cubicBezTo>
                  <a:pt x="942" y="5423"/>
                  <a:pt x="888" y="5527"/>
                  <a:pt x="839" y="5630"/>
                </a:cubicBezTo>
                <a:cubicBezTo>
                  <a:pt x="810" y="5613"/>
                  <a:pt x="781" y="5597"/>
                  <a:pt x="751" y="5579"/>
                </a:cubicBezTo>
                <a:cubicBezTo>
                  <a:pt x="806" y="5481"/>
                  <a:pt x="863" y="5381"/>
                  <a:pt x="905" y="5276"/>
                </a:cubicBezTo>
                <a:close/>
                <a:moveTo>
                  <a:pt x="1046" y="5351"/>
                </a:moveTo>
                <a:cubicBezTo>
                  <a:pt x="1100" y="5379"/>
                  <a:pt x="1153" y="5406"/>
                  <a:pt x="1201" y="5431"/>
                </a:cubicBezTo>
                <a:cubicBezTo>
                  <a:pt x="1147" y="5535"/>
                  <a:pt x="1099" y="5643"/>
                  <a:pt x="1054" y="5750"/>
                </a:cubicBezTo>
                <a:cubicBezTo>
                  <a:pt x="1009" y="5725"/>
                  <a:pt x="962" y="5701"/>
                  <a:pt x="918" y="5674"/>
                </a:cubicBezTo>
                <a:cubicBezTo>
                  <a:pt x="906" y="5667"/>
                  <a:pt x="894" y="5660"/>
                  <a:pt x="882" y="5653"/>
                </a:cubicBezTo>
                <a:cubicBezTo>
                  <a:pt x="942" y="5557"/>
                  <a:pt x="1001" y="5454"/>
                  <a:pt x="1046" y="5351"/>
                </a:cubicBezTo>
                <a:close/>
                <a:moveTo>
                  <a:pt x="3925" y="183"/>
                </a:moveTo>
                <a:cubicBezTo>
                  <a:pt x="4211" y="183"/>
                  <a:pt x="4243" y="504"/>
                  <a:pt x="4262" y="776"/>
                </a:cubicBezTo>
                <a:cubicBezTo>
                  <a:pt x="4275" y="966"/>
                  <a:pt x="4267" y="1159"/>
                  <a:pt x="4264" y="1349"/>
                </a:cubicBezTo>
                <a:cubicBezTo>
                  <a:pt x="4260" y="1567"/>
                  <a:pt x="4254" y="1785"/>
                  <a:pt x="4241" y="2003"/>
                </a:cubicBezTo>
                <a:cubicBezTo>
                  <a:pt x="4232" y="2160"/>
                  <a:pt x="4216" y="2704"/>
                  <a:pt x="3975" y="2704"/>
                </a:cubicBezTo>
                <a:cubicBezTo>
                  <a:pt x="3925" y="2704"/>
                  <a:pt x="3865" y="2680"/>
                  <a:pt x="3794" y="2625"/>
                </a:cubicBezTo>
                <a:cubicBezTo>
                  <a:pt x="3779" y="2613"/>
                  <a:pt x="3764" y="2608"/>
                  <a:pt x="3750" y="2608"/>
                </a:cubicBezTo>
                <a:cubicBezTo>
                  <a:pt x="3729" y="2608"/>
                  <a:pt x="3709" y="2620"/>
                  <a:pt x="3695" y="2639"/>
                </a:cubicBezTo>
                <a:cubicBezTo>
                  <a:pt x="3686" y="2635"/>
                  <a:pt x="3676" y="2633"/>
                  <a:pt x="3667" y="2633"/>
                </a:cubicBezTo>
                <a:cubicBezTo>
                  <a:pt x="3639" y="2633"/>
                  <a:pt x="3614" y="2649"/>
                  <a:pt x="3608" y="2686"/>
                </a:cubicBezTo>
                <a:cubicBezTo>
                  <a:pt x="3501" y="3379"/>
                  <a:pt x="3302" y="4043"/>
                  <a:pt x="3066" y="4703"/>
                </a:cubicBezTo>
                <a:cubicBezTo>
                  <a:pt x="2944" y="5040"/>
                  <a:pt x="2779" y="5808"/>
                  <a:pt x="2378" y="5832"/>
                </a:cubicBezTo>
                <a:cubicBezTo>
                  <a:pt x="2370" y="5832"/>
                  <a:pt x="2362" y="5832"/>
                  <a:pt x="2354" y="5832"/>
                </a:cubicBezTo>
                <a:cubicBezTo>
                  <a:pt x="2035" y="5832"/>
                  <a:pt x="1638" y="5472"/>
                  <a:pt x="1368" y="5326"/>
                </a:cubicBezTo>
                <a:cubicBezTo>
                  <a:pt x="1049" y="5154"/>
                  <a:pt x="689" y="4992"/>
                  <a:pt x="422" y="4740"/>
                </a:cubicBezTo>
                <a:cubicBezTo>
                  <a:pt x="0" y="4340"/>
                  <a:pt x="570" y="3912"/>
                  <a:pt x="848" y="3628"/>
                </a:cubicBezTo>
                <a:cubicBezTo>
                  <a:pt x="1357" y="3107"/>
                  <a:pt x="1945" y="2606"/>
                  <a:pt x="2376" y="2019"/>
                </a:cubicBezTo>
                <a:cubicBezTo>
                  <a:pt x="2378" y="2019"/>
                  <a:pt x="2380" y="2019"/>
                  <a:pt x="2382" y="2019"/>
                </a:cubicBezTo>
                <a:cubicBezTo>
                  <a:pt x="2410" y="2019"/>
                  <a:pt x="2437" y="1984"/>
                  <a:pt x="2410" y="1961"/>
                </a:cubicBezTo>
                <a:cubicBezTo>
                  <a:pt x="2253" y="1825"/>
                  <a:pt x="1851" y="1679"/>
                  <a:pt x="1981" y="1392"/>
                </a:cubicBezTo>
                <a:cubicBezTo>
                  <a:pt x="2013" y="1323"/>
                  <a:pt x="2172" y="1248"/>
                  <a:pt x="2230" y="1206"/>
                </a:cubicBezTo>
                <a:cubicBezTo>
                  <a:pt x="2342" y="1124"/>
                  <a:pt x="2455" y="1042"/>
                  <a:pt x="2569" y="963"/>
                </a:cubicBezTo>
                <a:cubicBezTo>
                  <a:pt x="2772" y="822"/>
                  <a:pt x="2978" y="684"/>
                  <a:pt x="3186" y="548"/>
                </a:cubicBezTo>
                <a:cubicBezTo>
                  <a:pt x="3370" y="429"/>
                  <a:pt x="3584" y="255"/>
                  <a:pt x="3799" y="200"/>
                </a:cubicBezTo>
                <a:cubicBezTo>
                  <a:pt x="3846" y="188"/>
                  <a:pt x="3887" y="183"/>
                  <a:pt x="3925" y="183"/>
                </a:cubicBezTo>
                <a:close/>
                <a:moveTo>
                  <a:pt x="1241" y="5452"/>
                </a:moveTo>
                <a:cubicBezTo>
                  <a:pt x="1274" y="5469"/>
                  <a:pt x="1306" y="5486"/>
                  <a:pt x="1334" y="5502"/>
                </a:cubicBezTo>
                <a:cubicBezTo>
                  <a:pt x="1369" y="5521"/>
                  <a:pt x="1405" y="5542"/>
                  <a:pt x="1441" y="5564"/>
                </a:cubicBezTo>
                <a:cubicBezTo>
                  <a:pt x="1384" y="5665"/>
                  <a:pt x="1336" y="5773"/>
                  <a:pt x="1289" y="5880"/>
                </a:cubicBezTo>
                <a:cubicBezTo>
                  <a:pt x="1221" y="5843"/>
                  <a:pt x="1153" y="5805"/>
                  <a:pt x="1085" y="5768"/>
                </a:cubicBezTo>
                <a:cubicBezTo>
                  <a:pt x="1140" y="5665"/>
                  <a:pt x="1194" y="5559"/>
                  <a:pt x="1241" y="5452"/>
                </a:cubicBezTo>
                <a:close/>
                <a:moveTo>
                  <a:pt x="1484" y="5589"/>
                </a:moveTo>
                <a:cubicBezTo>
                  <a:pt x="1541" y="5624"/>
                  <a:pt x="1601" y="5660"/>
                  <a:pt x="1661" y="5697"/>
                </a:cubicBezTo>
                <a:cubicBezTo>
                  <a:pt x="1611" y="5798"/>
                  <a:pt x="1567" y="5901"/>
                  <a:pt x="1516" y="6002"/>
                </a:cubicBezTo>
                <a:cubicBezTo>
                  <a:pt x="1453" y="5969"/>
                  <a:pt x="1390" y="5935"/>
                  <a:pt x="1327" y="5901"/>
                </a:cubicBezTo>
                <a:cubicBezTo>
                  <a:pt x="1382" y="5798"/>
                  <a:pt x="1438" y="5695"/>
                  <a:pt x="1484" y="5589"/>
                </a:cubicBezTo>
                <a:close/>
                <a:moveTo>
                  <a:pt x="1703" y="5722"/>
                </a:moveTo>
                <a:cubicBezTo>
                  <a:pt x="1759" y="5756"/>
                  <a:pt x="1816" y="5790"/>
                  <a:pt x="1874" y="5821"/>
                </a:cubicBezTo>
                <a:cubicBezTo>
                  <a:pt x="1813" y="5910"/>
                  <a:pt x="1760" y="6007"/>
                  <a:pt x="1710" y="6101"/>
                </a:cubicBezTo>
                <a:cubicBezTo>
                  <a:pt x="1679" y="6087"/>
                  <a:pt x="1649" y="6073"/>
                  <a:pt x="1618" y="6057"/>
                </a:cubicBezTo>
                <a:cubicBezTo>
                  <a:pt x="1596" y="6045"/>
                  <a:pt x="1574" y="6032"/>
                  <a:pt x="1552" y="6021"/>
                </a:cubicBezTo>
                <a:cubicBezTo>
                  <a:pt x="1612" y="5929"/>
                  <a:pt x="1668" y="5827"/>
                  <a:pt x="1703" y="5722"/>
                </a:cubicBezTo>
                <a:close/>
                <a:moveTo>
                  <a:pt x="1922" y="5846"/>
                </a:moveTo>
                <a:cubicBezTo>
                  <a:pt x="1973" y="5873"/>
                  <a:pt x="2024" y="5898"/>
                  <a:pt x="2075" y="5919"/>
                </a:cubicBezTo>
                <a:cubicBezTo>
                  <a:pt x="2017" y="5996"/>
                  <a:pt x="1971" y="6081"/>
                  <a:pt x="1929" y="6167"/>
                </a:cubicBezTo>
                <a:cubicBezTo>
                  <a:pt x="1928" y="6169"/>
                  <a:pt x="1928" y="6171"/>
                  <a:pt x="1927" y="6173"/>
                </a:cubicBezTo>
                <a:cubicBezTo>
                  <a:pt x="1868" y="6162"/>
                  <a:pt x="1809" y="6142"/>
                  <a:pt x="1751" y="6119"/>
                </a:cubicBezTo>
                <a:cubicBezTo>
                  <a:pt x="1810" y="6032"/>
                  <a:pt x="1871" y="5941"/>
                  <a:pt x="1922" y="5846"/>
                </a:cubicBezTo>
                <a:close/>
                <a:moveTo>
                  <a:pt x="2530" y="5983"/>
                </a:moveTo>
                <a:lnTo>
                  <a:pt x="2530" y="5983"/>
                </a:lnTo>
                <a:cubicBezTo>
                  <a:pt x="2435" y="6065"/>
                  <a:pt x="2333" y="6141"/>
                  <a:pt x="2230" y="6165"/>
                </a:cubicBezTo>
                <a:cubicBezTo>
                  <a:pt x="2214" y="6169"/>
                  <a:pt x="2198" y="6172"/>
                  <a:pt x="2182" y="6175"/>
                </a:cubicBezTo>
                <a:cubicBezTo>
                  <a:pt x="2230" y="6117"/>
                  <a:pt x="2272" y="6054"/>
                  <a:pt x="2305" y="5988"/>
                </a:cubicBezTo>
                <a:cubicBezTo>
                  <a:pt x="2341" y="5994"/>
                  <a:pt x="2377" y="5997"/>
                  <a:pt x="2412" y="5997"/>
                </a:cubicBezTo>
                <a:cubicBezTo>
                  <a:pt x="2452" y="5997"/>
                  <a:pt x="2491" y="5992"/>
                  <a:pt x="2530" y="5983"/>
                </a:cubicBezTo>
                <a:close/>
                <a:moveTo>
                  <a:pt x="2125" y="5938"/>
                </a:moveTo>
                <a:cubicBezTo>
                  <a:pt x="2168" y="5954"/>
                  <a:pt x="2209" y="5967"/>
                  <a:pt x="2251" y="5977"/>
                </a:cubicBezTo>
                <a:cubicBezTo>
                  <a:pt x="2208" y="6048"/>
                  <a:pt x="2163" y="6118"/>
                  <a:pt x="2111" y="6183"/>
                </a:cubicBezTo>
                <a:cubicBezTo>
                  <a:pt x="2095" y="6185"/>
                  <a:pt x="2079" y="6185"/>
                  <a:pt x="2062" y="6185"/>
                </a:cubicBezTo>
                <a:cubicBezTo>
                  <a:pt x="2031" y="6185"/>
                  <a:pt x="2001" y="6183"/>
                  <a:pt x="1971" y="6179"/>
                </a:cubicBezTo>
                <a:cubicBezTo>
                  <a:pt x="2018" y="6095"/>
                  <a:pt x="2072" y="6018"/>
                  <a:pt x="2125" y="5938"/>
                </a:cubicBezTo>
                <a:close/>
                <a:moveTo>
                  <a:pt x="3998" y="0"/>
                </a:moveTo>
                <a:cubicBezTo>
                  <a:pt x="3783" y="0"/>
                  <a:pt x="3520" y="181"/>
                  <a:pt x="3377" y="269"/>
                </a:cubicBezTo>
                <a:cubicBezTo>
                  <a:pt x="2991" y="503"/>
                  <a:pt x="2620" y="765"/>
                  <a:pt x="2251" y="1023"/>
                </a:cubicBezTo>
                <a:cubicBezTo>
                  <a:pt x="2107" y="1124"/>
                  <a:pt x="1734" y="1296"/>
                  <a:pt x="1718" y="1517"/>
                </a:cubicBezTo>
                <a:cubicBezTo>
                  <a:pt x="1639" y="1647"/>
                  <a:pt x="1597" y="1815"/>
                  <a:pt x="1630" y="1960"/>
                </a:cubicBezTo>
                <a:cubicBezTo>
                  <a:pt x="1660" y="2089"/>
                  <a:pt x="1807" y="2213"/>
                  <a:pt x="1945" y="2267"/>
                </a:cubicBezTo>
                <a:cubicBezTo>
                  <a:pt x="1667" y="2529"/>
                  <a:pt x="1409" y="2821"/>
                  <a:pt x="1147" y="3091"/>
                </a:cubicBezTo>
                <a:cubicBezTo>
                  <a:pt x="834" y="3410"/>
                  <a:pt x="443" y="3721"/>
                  <a:pt x="192" y="4092"/>
                </a:cubicBezTo>
                <a:cubicBezTo>
                  <a:pt x="148" y="4160"/>
                  <a:pt x="118" y="4224"/>
                  <a:pt x="101" y="4286"/>
                </a:cubicBezTo>
                <a:cubicBezTo>
                  <a:pt x="97" y="4285"/>
                  <a:pt x="93" y="4284"/>
                  <a:pt x="88" y="4284"/>
                </a:cubicBezTo>
                <a:cubicBezTo>
                  <a:pt x="73" y="4284"/>
                  <a:pt x="57" y="4294"/>
                  <a:pt x="54" y="4315"/>
                </a:cubicBezTo>
                <a:cubicBezTo>
                  <a:pt x="21" y="4610"/>
                  <a:pt x="7" y="4931"/>
                  <a:pt x="146" y="5204"/>
                </a:cubicBezTo>
                <a:cubicBezTo>
                  <a:pt x="305" y="5516"/>
                  <a:pt x="666" y="5683"/>
                  <a:pt x="954" y="5851"/>
                </a:cubicBezTo>
                <a:cubicBezTo>
                  <a:pt x="1225" y="6009"/>
                  <a:pt x="1640" y="6317"/>
                  <a:pt x="1966" y="6321"/>
                </a:cubicBezTo>
                <a:cubicBezTo>
                  <a:pt x="1968" y="6321"/>
                  <a:pt x="1970" y="6321"/>
                  <a:pt x="1972" y="6321"/>
                </a:cubicBezTo>
                <a:cubicBezTo>
                  <a:pt x="2204" y="6321"/>
                  <a:pt x="2452" y="6106"/>
                  <a:pt x="2641" y="5938"/>
                </a:cubicBezTo>
                <a:cubicBezTo>
                  <a:pt x="2747" y="5876"/>
                  <a:pt x="2840" y="5763"/>
                  <a:pt x="2916" y="5580"/>
                </a:cubicBezTo>
                <a:cubicBezTo>
                  <a:pt x="3225" y="4827"/>
                  <a:pt x="3484" y="4021"/>
                  <a:pt x="3655" y="3216"/>
                </a:cubicBezTo>
                <a:cubicBezTo>
                  <a:pt x="3730" y="3254"/>
                  <a:pt x="3798" y="3286"/>
                  <a:pt x="3866" y="3286"/>
                </a:cubicBezTo>
                <a:cubicBezTo>
                  <a:pt x="3918" y="3286"/>
                  <a:pt x="3970" y="3268"/>
                  <a:pt x="4025" y="3221"/>
                </a:cubicBezTo>
                <a:cubicBezTo>
                  <a:pt x="4168" y="3101"/>
                  <a:pt x="4256" y="2942"/>
                  <a:pt x="4306" y="2765"/>
                </a:cubicBezTo>
                <a:cubicBezTo>
                  <a:pt x="4434" y="2540"/>
                  <a:pt x="4387" y="2109"/>
                  <a:pt x="4395" y="1887"/>
                </a:cubicBezTo>
                <a:cubicBezTo>
                  <a:pt x="4408" y="1489"/>
                  <a:pt x="4438" y="1076"/>
                  <a:pt x="4395" y="681"/>
                </a:cubicBezTo>
                <a:cubicBezTo>
                  <a:pt x="4375" y="493"/>
                  <a:pt x="4328" y="126"/>
                  <a:pt x="4128" y="29"/>
                </a:cubicBezTo>
                <a:cubicBezTo>
                  <a:pt x="4088" y="9"/>
                  <a:pt x="4044" y="0"/>
                  <a:pt x="399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24365868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hree columns 4">
  <p:cSld name="Title and three columns 4">
    <p:spTree>
      <p:nvGrpSpPr>
        <p:cNvPr id="1" name="Shape 349"/>
        <p:cNvGrpSpPr/>
        <p:nvPr/>
      </p:nvGrpSpPr>
      <p:grpSpPr>
        <a:xfrm>
          <a:off x="0" y="0"/>
          <a:ext cx="0" cy="0"/>
          <a:chOff x="0" y="0"/>
          <a:chExt cx="0" cy="0"/>
        </a:xfrm>
      </p:grpSpPr>
      <p:sp>
        <p:nvSpPr>
          <p:cNvPr id="350" name="Google Shape;350;p28"/>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atin typeface="Source Sans Pro"/>
                <a:ea typeface="Source Sans Pro"/>
                <a:cs typeface="Source Sans Pro"/>
                <a:sym typeface="Source Sans Pro"/>
              </a:defRPr>
            </a:lvl2pPr>
            <a:lvl3pPr lvl="2">
              <a:spcBef>
                <a:spcPts val="0"/>
              </a:spcBef>
              <a:spcAft>
                <a:spcPts val="0"/>
              </a:spcAft>
              <a:buSzPts val="2800"/>
              <a:buNone/>
              <a:defRPr>
                <a:latin typeface="Source Sans Pro"/>
                <a:ea typeface="Source Sans Pro"/>
                <a:cs typeface="Source Sans Pro"/>
                <a:sym typeface="Source Sans Pro"/>
              </a:defRPr>
            </a:lvl3pPr>
            <a:lvl4pPr lvl="3">
              <a:spcBef>
                <a:spcPts val="0"/>
              </a:spcBef>
              <a:spcAft>
                <a:spcPts val="0"/>
              </a:spcAft>
              <a:buSzPts val="2800"/>
              <a:buNone/>
              <a:defRPr>
                <a:latin typeface="Source Sans Pro"/>
                <a:ea typeface="Source Sans Pro"/>
                <a:cs typeface="Source Sans Pro"/>
                <a:sym typeface="Source Sans Pro"/>
              </a:defRPr>
            </a:lvl4pPr>
            <a:lvl5pPr lvl="4">
              <a:spcBef>
                <a:spcPts val="0"/>
              </a:spcBef>
              <a:spcAft>
                <a:spcPts val="0"/>
              </a:spcAft>
              <a:buSzPts val="2800"/>
              <a:buNone/>
              <a:defRPr>
                <a:latin typeface="Source Sans Pro"/>
                <a:ea typeface="Source Sans Pro"/>
                <a:cs typeface="Source Sans Pro"/>
                <a:sym typeface="Source Sans Pro"/>
              </a:defRPr>
            </a:lvl5pPr>
            <a:lvl6pPr lvl="5">
              <a:spcBef>
                <a:spcPts val="0"/>
              </a:spcBef>
              <a:spcAft>
                <a:spcPts val="0"/>
              </a:spcAft>
              <a:buSzPts val="2800"/>
              <a:buNone/>
              <a:defRPr>
                <a:latin typeface="Source Sans Pro"/>
                <a:ea typeface="Source Sans Pro"/>
                <a:cs typeface="Source Sans Pro"/>
                <a:sym typeface="Source Sans Pro"/>
              </a:defRPr>
            </a:lvl6pPr>
            <a:lvl7pPr lvl="6">
              <a:spcBef>
                <a:spcPts val="0"/>
              </a:spcBef>
              <a:spcAft>
                <a:spcPts val="0"/>
              </a:spcAft>
              <a:buSzPts val="2800"/>
              <a:buNone/>
              <a:defRPr>
                <a:latin typeface="Source Sans Pro"/>
                <a:ea typeface="Source Sans Pro"/>
                <a:cs typeface="Source Sans Pro"/>
                <a:sym typeface="Source Sans Pro"/>
              </a:defRPr>
            </a:lvl7pPr>
            <a:lvl8pPr lvl="7">
              <a:spcBef>
                <a:spcPts val="0"/>
              </a:spcBef>
              <a:spcAft>
                <a:spcPts val="0"/>
              </a:spcAft>
              <a:buSzPts val="2800"/>
              <a:buNone/>
              <a:defRPr>
                <a:latin typeface="Source Sans Pro"/>
                <a:ea typeface="Source Sans Pro"/>
                <a:cs typeface="Source Sans Pro"/>
                <a:sym typeface="Source Sans Pro"/>
              </a:defRPr>
            </a:lvl8pPr>
            <a:lvl9pPr lvl="8">
              <a:spcBef>
                <a:spcPts val="0"/>
              </a:spcBef>
              <a:spcAft>
                <a:spcPts val="0"/>
              </a:spcAft>
              <a:buSzPts val="2800"/>
              <a:buNone/>
              <a:defRPr>
                <a:latin typeface="Source Sans Pro"/>
                <a:ea typeface="Source Sans Pro"/>
                <a:cs typeface="Source Sans Pro"/>
                <a:sym typeface="Source Sans Pro"/>
              </a:defRPr>
            </a:lvl9pPr>
          </a:lstStyle>
          <a:p>
            <a:endParaRPr/>
          </a:p>
        </p:txBody>
      </p:sp>
      <p:sp>
        <p:nvSpPr>
          <p:cNvPr id="351" name="Google Shape;351;p28"/>
          <p:cNvSpPr/>
          <p:nvPr/>
        </p:nvSpPr>
        <p:spPr>
          <a:xfrm>
            <a:off x="7874101" y="1767401"/>
            <a:ext cx="4317916" cy="5090601"/>
          </a:xfrm>
          <a:custGeom>
            <a:avLst/>
            <a:gdLst/>
            <a:ahLst/>
            <a:cxnLst/>
            <a:rect l="l" t="t" r="r" b="b"/>
            <a:pathLst>
              <a:path w="24901" h="29357" extrusionOk="0">
                <a:moveTo>
                  <a:pt x="24901" y="0"/>
                </a:moveTo>
                <a:cubicBezTo>
                  <a:pt x="11149" y="0"/>
                  <a:pt x="12968" y="20091"/>
                  <a:pt x="1" y="29357"/>
                </a:cubicBezTo>
                <a:lnTo>
                  <a:pt x="24901" y="29357"/>
                </a:lnTo>
                <a:lnTo>
                  <a:pt x="24901" y="0"/>
                </a:lnTo>
                <a:close/>
              </a:path>
            </a:pathLst>
          </a:custGeom>
          <a:solidFill>
            <a:schemeClr val="accent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52" name="Google Shape;352;p28"/>
          <p:cNvSpPr txBox="1">
            <a:spLocks noGrp="1"/>
          </p:cNvSpPr>
          <p:nvPr>
            <p:ph type="subTitle" idx="1"/>
          </p:nvPr>
        </p:nvSpPr>
        <p:spPr>
          <a:xfrm>
            <a:off x="1158833" y="4526533"/>
            <a:ext cx="2635200" cy="1252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400"/>
              <a:buNone/>
              <a:defRPr>
                <a:solidFill>
                  <a:schemeClr val="lt2"/>
                </a:solidFill>
              </a:defRPr>
            </a:lvl1pPr>
            <a:lvl2pPr lvl="1" algn="ctr" rtl="0">
              <a:spcBef>
                <a:spcPts val="2133"/>
              </a:spcBef>
              <a:spcAft>
                <a:spcPts val="0"/>
              </a:spcAft>
              <a:buClr>
                <a:schemeClr val="lt2"/>
              </a:buClr>
              <a:buSzPts val="1400"/>
              <a:buNone/>
              <a:defRPr>
                <a:solidFill>
                  <a:schemeClr val="lt2"/>
                </a:solidFill>
              </a:defRPr>
            </a:lvl2pPr>
            <a:lvl3pPr lvl="2" algn="ctr" rtl="0">
              <a:spcBef>
                <a:spcPts val="2133"/>
              </a:spcBef>
              <a:spcAft>
                <a:spcPts val="0"/>
              </a:spcAft>
              <a:buClr>
                <a:schemeClr val="lt2"/>
              </a:buClr>
              <a:buSzPts val="1400"/>
              <a:buNone/>
              <a:defRPr>
                <a:solidFill>
                  <a:schemeClr val="lt2"/>
                </a:solidFill>
              </a:defRPr>
            </a:lvl3pPr>
            <a:lvl4pPr lvl="3" algn="ctr" rtl="0">
              <a:spcBef>
                <a:spcPts val="2133"/>
              </a:spcBef>
              <a:spcAft>
                <a:spcPts val="0"/>
              </a:spcAft>
              <a:buClr>
                <a:schemeClr val="lt2"/>
              </a:buClr>
              <a:buSzPts val="1400"/>
              <a:buNone/>
              <a:defRPr>
                <a:solidFill>
                  <a:schemeClr val="lt2"/>
                </a:solidFill>
              </a:defRPr>
            </a:lvl4pPr>
            <a:lvl5pPr lvl="4" algn="ctr" rtl="0">
              <a:spcBef>
                <a:spcPts val="2133"/>
              </a:spcBef>
              <a:spcAft>
                <a:spcPts val="0"/>
              </a:spcAft>
              <a:buClr>
                <a:schemeClr val="lt2"/>
              </a:buClr>
              <a:buSzPts val="1400"/>
              <a:buNone/>
              <a:defRPr>
                <a:solidFill>
                  <a:schemeClr val="lt2"/>
                </a:solidFill>
              </a:defRPr>
            </a:lvl5pPr>
            <a:lvl6pPr lvl="5" algn="ctr" rtl="0">
              <a:spcBef>
                <a:spcPts val="2133"/>
              </a:spcBef>
              <a:spcAft>
                <a:spcPts val="0"/>
              </a:spcAft>
              <a:buClr>
                <a:schemeClr val="lt2"/>
              </a:buClr>
              <a:buSzPts val="1400"/>
              <a:buNone/>
              <a:defRPr>
                <a:solidFill>
                  <a:schemeClr val="lt2"/>
                </a:solidFill>
              </a:defRPr>
            </a:lvl6pPr>
            <a:lvl7pPr lvl="6" algn="ctr" rtl="0">
              <a:spcBef>
                <a:spcPts val="2133"/>
              </a:spcBef>
              <a:spcAft>
                <a:spcPts val="0"/>
              </a:spcAft>
              <a:buClr>
                <a:schemeClr val="lt2"/>
              </a:buClr>
              <a:buSzPts val="1400"/>
              <a:buNone/>
              <a:defRPr>
                <a:solidFill>
                  <a:schemeClr val="lt2"/>
                </a:solidFill>
              </a:defRPr>
            </a:lvl7pPr>
            <a:lvl8pPr lvl="7" algn="ctr" rtl="0">
              <a:spcBef>
                <a:spcPts val="2133"/>
              </a:spcBef>
              <a:spcAft>
                <a:spcPts val="0"/>
              </a:spcAft>
              <a:buClr>
                <a:schemeClr val="lt2"/>
              </a:buClr>
              <a:buSzPts val="1400"/>
              <a:buNone/>
              <a:defRPr>
                <a:solidFill>
                  <a:schemeClr val="lt2"/>
                </a:solidFill>
              </a:defRPr>
            </a:lvl8pPr>
            <a:lvl9pPr lvl="8" algn="ctr" rtl="0">
              <a:spcBef>
                <a:spcPts val="2133"/>
              </a:spcBef>
              <a:spcAft>
                <a:spcPts val="2133"/>
              </a:spcAft>
              <a:buClr>
                <a:schemeClr val="lt2"/>
              </a:buClr>
              <a:buSzPts val="1400"/>
              <a:buNone/>
              <a:defRPr>
                <a:solidFill>
                  <a:schemeClr val="lt2"/>
                </a:solidFill>
              </a:defRPr>
            </a:lvl9pPr>
          </a:lstStyle>
          <a:p>
            <a:endParaRPr/>
          </a:p>
        </p:txBody>
      </p:sp>
      <p:sp>
        <p:nvSpPr>
          <p:cNvPr id="353" name="Google Shape;353;p28"/>
          <p:cNvSpPr txBox="1">
            <a:spLocks noGrp="1"/>
          </p:cNvSpPr>
          <p:nvPr>
            <p:ph type="subTitle" idx="2"/>
          </p:nvPr>
        </p:nvSpPr>
        <p:spPr>
          <a:xfrm>
            <a:off x="4789867" y="4526533"/>
            <a:ext cx="2678400" cy="1252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400"/>
              <a:buNone/>
              <a:defRPr>
                <a:solidFill>
                  <a:schemeClr val="lt2"/>
                </a:solidFill>
              </a:defRPr>
            </a:lvl1pPr>
            <a:lvl2pPr lvl="1" algn="ctr" rtl="0">
              <a:spcBef>
                <a:spcPts val="2133"/>
              </a:spcBef>
              <a:spcAft>
                <a:spcPts val="0"/>
              </a:spcAft>
              <a:buClr>
                <a:schemeClr val="lt2"/>
              </a:buClr>
              <a:buSzPts val="1400"/>
              <a:buNone/>
              <a:defRPr>
                <a:solidFill>
                  <a:schemeClr val="lt2"/>
                </a:solidFill>
              </a:defRPr>
            </a:lvl2pPr>
            <a:lvl3pPr lvl="2" algn="ctr" rtl="0">
              <a:spcBef>
                <a:spcPts val="2133"/>
              </a:spcBef>
              <a:spcAft>
                <a:spcPts val="0"/>
              </a:spcAft>
              <a:buClr>
                <a:schemeClr val="lt2"/>
              </a:buClr>
              <a:buSzPts val="1400"/>
              <a:buNone/>
              <a:defRPr>
                <a:solidFill>
                  <a:schemeClr val="lt2"/>
                </a:solidFill>
              </a:defRPr>
            </a:lvl3pPr>
            <a:lvl4pPr lvl="3" algn="ctr" rtl="0">
              <a:spcBef>
                <a:spcPts val="2133"/>
              </a:spcBef>
              <a:spcAft>
                <a:spcPts val="0"/>
              </a:spcAft>
              <a:buClr>
                <a:schemeClr val="lt2"/>
              </a:buClr>
              <a:buSzPts val="1400"/>
              <a:buNone/>
              <a:defRPr>
                <a:solidFill>
                  <a:schemeClr val="lt2"/>
                </a:solidFill>
              </a:defRPr>
            </a:lvl4pPr>
            <a:lvl5pPr lvl="4" algn="ctr" rtl="0">
              <a:spcBef>
                <a:spcPts val="2133"/>
              </a:spcBef>
              <a:spcAft>
                <a:spcPts val="0"/>
              </a:spcAft>
              <a:buClr>
                <a:schemeClr val="lt2"/>
              </a:buClr>
              <a:buSzPts val="1400"/>
              <a:buNone/>
              <a:defRPr>
                <a:solidFill>
                  <a:schemeClr val="lt2"/>
                </a:solidFill>
              </a:defRPr>
            </a:lvl5pPr>
            <a:lvl6pPr lvl="5" algn="ctr" rtl="0">
              <a:spcBef>
                <a:spcPts val="2133"/>
              </a:spcBef>
              <a:spcAft>
                <a:spcPts val="0"/>
              </a:spcAft>
              <a:buClr>
                <a:schemeClr val="lt2"/>
              </a:buClr>
              <a:buSzPts val="1400"/>
              <a:buNone/>
              <a:defRPr>
                <a:solidFill>
                  <a:schemeClr val="lt2"/>
                </a:solidFill>
              </a:defRPr>
            </a:lvl6pPr>
            <a:lvl7pPr lvl="6" algn="ctr" rtl="0">
              <a:spcBef>
                <a:spcPts val="2133"/>
              </a:spcBef>
              <a:spcAft>
                <a:spcPts val="0"/>
              </a:spcAft>
              <a:buClr>
                <a:schemeClr val="lt2"/>
              </a:buClr>
              <a:buSzPts val="1400"/>
              <a:buNone/>
              <a:defRPr>
                <a:solidFill>
                  <a:schemeClr val="lt2"/>
                </a:solidFill>
              </a:defRPr>
            </a:lvl7pPr>
            <a:lvl8pPr lvl="7" algn="ctr" rtl="0">
              <a:spcBef>
                <a:spcPts val="2133"/>
              </a:spcBef>
              <a:spcAft>
                <a:spcPts val="0"/>
              </a:spcAft>
              <a:buClr>
                <a:schemeClr val="lt2"/>
              </a:buClr>
              <a:buSzPts val="1400"/>
              <a:buNone/>
              <a:defRPr>
                <a:solidFill>
                  <a:schemeClr val="lt2"/>
                </a:solidFill>
              </a:defRPr>
            </a:lvl8pPr>
            <a:lvl9pPr lvl="8" algn="ctr" rtl="0">
              <a:spcBef>
                <a:spcPts val="2133"/>
              </a:spcBef>
              <a:spcAft>
                <a:spcPts val="2133"/>
              </a:spcAft>
              <a:buClr>
                <a:schemeClr val="lt2"/>
              </a:buClr>
              <a:buSzPts val="1400"/>
              <a:buNone/>
              <a:defRPr>
                <a:solidFill>
                  <a:schemeClr val="lt2"/>
                </a:solidFill>
              </a:defRPr>
            </a:lvl9pPr>
          </a:lstStyle>
          <a:p>
            <a:endParaRPr/>
          </a:p>
        </p:txBody>
      </p:sp>
      <p:sp>
        <p:nvSpPr>
          <p:cNvPr id="354" name="Google Shape;354;p28"/>
          <p:cNvSpPr txBox="1">
            <a:spLocks noGrp="1"/>
          </p:cNvSpPr>
          <p:nvPr>
            <p:ph type="title" idx="3"/>
          </p:nvPr>
        </p:nvSpPr>
        <p:spPr>
          <a:xfrm>
            <a:off x="1017167" y="4214133"/>
            <a:ext cx="2918800" cy="31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1867"/>
            </a:lvl1pPr>
            <a:lvl2pPr lvl="1" rtl="0">
              <a:spcBef>
                <a:spcPts val="0"/>
              </a:spcBef>
              <a:spcAft>
                <a:spcPts val="0"/>
              </a:spcAft>
              <a:buClr>
                <a:schemeClr val="lt2"/>
              </a:buClr>
              <a:buSzPts val="2800"/>
              <a:buNone/>
              <a:defRPr>
                <a:solidFill>
                  <a:schemeClr val="lt2"/>
                </a:solidFill>
                <a:latin typeface="Montserrat"/>
                <a:ea typeface="Montserrat"/>
                <a:cs typeface="Montserrat"/>
                <a:sym typeface="Montserrat"/>
              </a:defRPr>
            </a:lvl2pPr>
            <a:lvl3pPr lvl="2" rtl="0">
              <a:spcBef>
                <a:spcPts val="0"/>
              </a:spcBef>
              <a:spcAft>
                <a:spcPts val="0"/>
              </a:spcAft>
              <a:buClr>
                <a:schemeClr val="lt2"/>
              </a:buClr>
              <a:buSzPts val="2800"/>
              <a:buNone/>
              <a:defRPr>
                <a:solidFill>
                  <a:schemeClr val="lt2"/>
                </a:solidFill>
                <a:latin typeface="Montserrat"/>
                <a:ea typeface="Montserrat"/>
                <a:cs typeface="Montserrat"/>
                <a:sym typeface="Montserrat"/>
              </a:defRPr>
            </a:lvl3pPr>
            <a:lvl4pPr lvl="3" rtl="0">
              <a:spcBef>
                <a:spcPts val="0"/>
              </a:spcBef>
              <a:spcAft>
                <a:spcPts val="0"/>
              </a:spcAft>
              <a:buClr>
                <a:schemeClr val="lt2"/>
              </a:buClr>
              <a:buSzPts val="2800"/>
              <a:buNone/>
              <a:defRPr>
                <a:solidFill>
                  <a:schemeClr val="lt2"/>
                </a:solidFill>
                <a:latin typeface="Montserrat"/>
                <a:ea typeface="Montserrat"/>
                <a:cs typeface="Montserrat"/>
                <a:sym typeface="Montserrat"/>
              </a:defRPr>
            </a:lvl4pPr>
            <a:lvl5pPr lvl="4" rtl="0">
              <a:spcBef>
                <a:spcPts val="0"/>
              </a:spcBef>
              <a:spcAft>
                <a:spcPts val="0"/>
              </a:spcAft>
              <a:buClr>
                <a:schemeClr val="lt2"/>
              </a:buClr>
              <a:buSzPts val="2800"/>
              <a:buNone/>
              <a:defRPr>
                <a:solidFill>
                  <a:schemeClr val="lt2"/>
                </a:solidFill>
                <a:latin typeface="Montserrat"/>
                <a:ea typeface="Montserrat"/>
                <a:cs typeface="Montserrat"/>
                <a:sym typeface="Montserrat"/>
              </a:defRPr>
            </a:lvl5pPr>
            <a:lvl6pPr lvl="5" rtl="0">
              <a:spcBef>
                <a:spcPts val="0"/>
              </a:spcBef>
              <a:spcAft>
                <a:spcPts val="0"/>
              </a:spcAft>
              <a:buClr>
                <a:schemeClr val="lt2"/>
              </a:buClr>
              <a:buSzPts val="2800"/>
              <a:buNone/>
              <a:defRPr>
                <a:solidFill>
                  <a:schemeClr val="lt2"/>
                </a:solidFill>
                <a:latin typeface="Montserrat"/>
                <a:ea typeface="Montserrat"/>
                <a:cs typeface="Montserrat"/>
                <a:sym typeface="Montserrat"/>
              </a:defRPr>
            </a:lvl6pPr>
            <a:lvl7pPr lvl="6" rtl="0">
              <a:spcBef>
                <a:spcPts val="0"/>
              </a:spcBef>
              <a:spcAft>
                <a:spcPts val="0"/>
              </a:spcAft>
              <a:buClr>
                <a:schemeClr val="lt2"/>
              </a:buClr>
              <a:buSzPts val="2800"/>
              <a:buNone/>
              <a:defRPr>
                <a:solidFill>
                  <a:schemeClr val="lt2"/>
                </a:solidFill>
                <a:latin typeface="Montserrat"/>
                <a:ea typeface="Montserrat"/>
                <a:cs typeface="Montserrat"/>
                <a:sym typeface="Montserrat"/>
              </a:defRPr>
            </a:lvl7pPr>
            <a:lvl8pPr lvl="7" rtl="0">
              <a:spcBef>
                <a:spcPts val="0"/>
              </a:spcBef>
              <a:spcAft>
                <a:spcPts val="0"/>
              </a:spcAft>
              <a:buClr>
                <a:schemeClr val="lt2"/>
              </a:buClr>
              <a:buSzPts val="2800"/>
              <a:buNone/>
              <a:defRPr>
                <a:solidFill>
                  <a:schemeClr val="lt2"/>
                </a:solidFill>
                <a:latin typeface="Montserrat"/>
                <a:ea typeface="Montserrat"/>
                <a:cs typeface="Montserrat"/>
                <a:sym typeface="Montserrat"/>
              </a:defRPr>
            </a:lvl8pPr>
            <a:lvl9pPr lvl="8" rtl="0">
              <a:spcBef>
                <a:spcPts val="0"/>
              </a:spcBef>
              <a:spcAft>
                <a:spcPts val="0"/>
              </a:spcAft>
              <a:buClr>
                <a:schemeClr val="lt2"/>
              </a:buClr>
              <a:buSzPts val="2800"/>
              <a:buNone/>
              <a:defRPr>
                <a:solidFill>
                  <a:schemeClr val="lt2"/>
                </a:solidFill>
                <a:latin typeface="Montserrat"/>
                <a:ea typeface="Montserrat"/>
                <a:cs typeface="Montserrat"/>
                <a:sym typeface="Montserrat"/>
              </a:defRPr>
            </a:lvl9pPr>
          </a:lstStyle>
          <a:p>
            <a:endParaRPr/>
          </a:p>
        </p:txBody>
      </p:sp>
      <p:sp>
        <p:nvSpPr>
          <p:cNvPr id="355" name="Google Shape;355;p28"/>
          <p:cNvSpPr txBox="1">
            <a:spLocks noGrp="1"/>
          </p:cNvSpPr>
          <p:nvPr>
            <p:ph type="subTitle" idx="4"/>
          </p:nvPr>
        </p:nvSpPr>
        <p:spPr>
          <a:xfrm>
            <a:off x="8442300" y="4526533"/>
            <a:ext cx="2678400" cy="12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400"/>
              <a:buNone/>
              <a:defRPr>
                <a:solidFill>
                  <a:schemeClr val="lt2"/>
                </a:solidFill>
              </a:defRPr>
            </a:lvl1pPr>
            <a:lvl2pPr lvl="1" algn="ctr" rtl="0">
              <a:spcBef>
                <a:spcPts val="2133"/>
              </a:spcBef>
              <a:spcAft>
                <a:spcPts val="0"/>
              </a:spcAft>
              <a:buClr>
                <a:schemeClr val="lt2"/>
              </a:buClr>
              <a:buSzPts val="1400"/>
              <a:buNone/>
              <a:defRPr>
                <a:solidFill>
                  <a:schemeClr val="lt2"/>
                </a:solidFill>
              </a:defRPr>
            </a:lvl2pPr>
            <a:lvl3pPr lvl="2" algn="ctr" rtl="0">
              <a:spcBef>
                <a:spcPts val="2133"/>
              </a:spcBef>
              <a:spcAft>
                <a:spcPts val="0"/>
              </a:spcAft>
              <a:buClr>
                <a:schemeClr val="lt2"/>
              </a:buClr>
              <a:buSzPts val="1400"/>
              <a:buNone/>
              <a:defRPr>
                <a:solidFill>
                  <a:schemeClr val="lt2"/>
                </a:solidFill>
              </a:defRPr>
            </a:lvl3pPr>
            <a:lvl4pPr lvl="3" algn="ctr" rtl="0">
              <a:spcBef>
                <a:spcPts val="2133"/>
              </a:spcBef>
              <a:spcAft>
                <a:spcPts val="0"/>
              </a:spcAft>
              <a:buClr>
                <a:schemeClr val="lt2"/>
              </a:buClr>
              <a:buSzPts val="1400"/>
              <a:buNone/>
              <a:defRPr>
                <a:solidFill>
                  <a:schemeClr val="lt2"/>
                </a:solidFill>
              </a:defRPr>
            </a:lvl4pPr>
            <a:lvl5pPr lvl="4" algn="ctr" rtl="0">
              <a:spcBef>
                <a:spcPts val="2133"/>
              </a:spcBef>
              <a:spcAft>
                <a:spcPts val="0"/>
              </a:spcAft>
              <a:buClr>
                <a:schemeClr val="lt2"/>
              </a:buClr>
              <a:buSzPts val="1400"/>
              <a:buNone/>
              <a:defRPr>
                <a:solidFill>
                  <a:schemeClr val="lt2"/>
                </a:solidFill>
              </a:defRPr>
            </a:lvl5pPr>
            <a:lvl6pPr lvl="5" algn="ctr" rtl="0">
              <a:spcBef>
                <a:spcPts val="2133"/>
              </a:spcBef>
              <a:spcAft>
                <a:spcPts val="0"/>
              </a:spcAft>
              <a:buClr>
                <a:schemeClr val="lt2"/>
              </a:buClr>
              <a:buSzPts val="1400"/>
              <a:buNone/>
              <a:defRPr>
                <a:solidFill>
                  <a:schemeClr val="lt2"/>
                </a:solidFill>
              </a:defRPr>
            </a:lvl6pPr>
            <a:lvl7pPr lvl="6" algn="ctr" rtl="0">
              <a:spcBef>
                <a:spcPts val="2133"/>
              </a:spcBef>
              <a:spcAft>
                <a:spcPts val="0"/>
              </a:spcAft>
              <a:buClr>
                <a:schemeClr val="lt2"/>
              </a:buClr>
              <a:buSzPts val="1400"/>
              <a:buNone/>
              <a:defRPr>
                <a:solidFill>
                  <a:schemeClr val="lt2"/>
                </a:solidFill>
              </a:defRPr>
            </a:lvl7pPr>
            <a:lvl8pPr lvl="7" algn="ctr" rtl="0">
              <a:spcBef>
                <a:spcPts val="2133"/>
              </a:spcBef>
              <a:spcAft>
                <a:spcPts val="0"/>
              </a:spcAft>
              <a:buClr>
                <a:schemeClr val="lt2"/>
              </a:buClr>
              <a:buSzPts val="1400"/>
              <a:buNone/>
              <a:defRPr>
                <a:solidFill>
                  <a:schemeClr val="lt2"/>
                </a:solidFill>
              </a:defRPr>
            </a:lvl8pPr>
            <a:lvl9pPr lvl="8" algn="ctr" rtl="0">
              <a:spcBef>
                <a:spcPts val="2133"/>
              </a:spcBef>
              <a:spcAft>
                <a:spcPts val="2133"/>
              </a:spcAft>
              <a:buClr>
                <a:schemeClr val="lt2"/>
              </a:buClr>
              <a:buSzPts val="1400"/>
              <a:buNone/>
              <a:defRPr>
                <a:solidFill>
                  <a:schemeClr val="lt2"/>
                </a:solidFill>
              </a:defRPr>
            </a:lvl9pPr>
          </a:lstStyle>
          <a:p>
            <a:endParaRPr/>
          </a:p>
        </p:txBody>
      </p:sp>
      <p:sp>
        <p:nvSpPr>
          <p:cNvPr id="356" name="Google Shape;356;p28"/>
          <p:cNvSpPr txBox="1">
            <a:spLocks noGrp="1"/>
          </p:cNvSpPr>
          <p:nvPr>
            <p:ph type="title" idx="5"/>
          </p:nvPr>
        </p:nvSpPr>
        <p:spPr>
          <a:xfrm>
            <a:off x="4729733" y="4214133"/>
            <a:ext cx="2918800" cy="31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1867"/>
            </a:lvl1pPr>
            <a:lvl2pPr lvl="1" rtl="0">
              <a:spcBef>
                <a:spcPts val="0"/>
              </a:spcBef>
              <a:spcAft>
                <a:spcPts val="0"/>
              </a:spcAft>
              <a:buClr>
                <a:schemeClr val="lt2"/>
              </a:buClr>
              <a:buSzPts val="2800"/>
              <a:buNone/>
              <a:defRPr>
                <a:solidFill>
                  <a:schemeClr val="lt2"/>
                </a:solidFill>
                <a:latin typeface="Montserrat"/>
                <a:ea typeface="Montserrat"/>
                <a:cs typeface="Montserrat"/>
                <a:sym typeface="Montserrat"/>
              </a:defRPr>
            </a:lvl2pPr>
            <a:lvl3pPr lvl="2" rtl="0">
              <a:spcBef>
                <a:spcPts val="0"/>
              </a:spcBef>
              <a:spcAft>
                <a:spcPts val="0"/>
              </a:spcAft>
              <a:buClr>
                <a:schemeClr val="lt2"/>
              </a:buClr>
              <a:buSzPts val="2800"/>
              <a:buNone/>
              <a:defRPr>
                <a:solidFill>
                  <a:schemeClr val="lt2"/>
                </a:solidFill>
                <a:latin typeface="Montserrat"/>
                <a:ea typeface="Montserrat"/>
                <a:cs typeface="Montserrat"/>
                <a:sym typeface="Montserrat"/>
              </a:defRPr>
            </a:lvl3pPr>
            <a:lvl4pPr lvl="3" rtl="0">
              <a:spcBef>
                <a:spcPts val="0"/>
              </a:spcBef>
              <a:spcAft>
                <a:spcPts val="0"/>
              </a:spcAft>
              <a:buClr>
                <a:schemeClr val="lt2"/>
              </a:buClr>
              <a:buSzPts val="2800"/>
              <a:buNone/>
              <a:defRPr>
                <a:solidFill>
                  <a:schemeClr val="lt2"/>
                </a:solidFill>
                <a:latin typeface="Montserrat"/>
                <a:ea typeface="Montserrat"/>
                <a:cs typeface="Montserrat"/>
                <a:sym typeface="Montserrat"/>
              </a:defRPr>
            </a:lvl4pPr>
            <a:lvl5pPr lvl="4" rtl="0">
              <a:spcBef>
                <a:spcPts val="0"/>
              </a:spcBef>
              <a:spcAft>
                <a:spcPts val="0"/>
              </a:spcAft>
              <a:buClr>
                <a:schemeClr val="lt2"/>
              </a:buClr>
              <a:buSzPts val="2800"/>
              <a:buNone/>
              <a:defRPr>
                <a:solidFill>
                  <a:schemeClr val="lt2"/>
                </a:solidFill>
                <a:latin typeface="Montserrat"/>
                <a:ea typeface="Montserrat"/>
                <a:cs typeface="Montserrat"/>
                <a:sym typeface="Montserrat"/>
              </a:defRPr>
            </a:lvl5pPr>
            <a:lvl6pPr lvl="5" rtl="0">
              <a:spcBef>
                <a:spcPts val="0"/>
              </a:spcBef>
              <a:spcAft>
                <a:spcPts val="0"/>
              </a:spcAft>
              <a:buClr>
                <a:schemeClr val="lt2"/>
              </a:buClr>
              <a:buSzPts val="2800"/>
              <a:buNone/>
              <a:defRPr>
                <a:solidFill>
                  <a:schemeClr val="lt2"/>
                </a:solidFill>
                <a:latin typeface="Montserrat"/>
                <a:ea typeface="Montserrat"/>
                <a:cs typeface="Montserrat"/>
                <a:sym typeface="Montserrat"/>
              </a:defRPr>
            </a:lvl6pPr>
            <a:lvl7pPr lvl="6" rtl="0">
              <a:spcBef>
                <a:spcPts val="0"/>
              </a:spcBef>
              <a:spcAft>
                <a:spcPts val="0"/>
              </a:spcAft>
              <a:buClr>
                <a:schemeClr val="lt2"/>
              </a:buClr>
              <a:buSzPts val="2800"/>
              <a:buNone/>
              <a:defRPr>
                <a:solidFill>
                  <a:schemeClr val="lt2"/>
                </a:solidFill>
                <a:latin typeface="Montserrat"/>
                <a:ea typeface="Montserrat"/>
                <a:cs typeface="Montserrat"/>
                <a:sym typeface="Montserrat"/>
              </a:defRPr>
            </a:lvl7pPr>
            <a:lvl8pPr lvl="7" rtl="0">
              <a:spcBef>
                <a:spcPts val="0"/>
              </a:spcBef>
              <a:spcAft>
                <a:spcPts val="0"/>
              </a:spcAft>
              <a:buClr>
                <a:schemeClr val="lt2"/>
              </a:buClr>
              <a:buSzPts val="2800"/>
              <a:buNone/>
              <a:defRPr>
                <a:solidFill>
                  <a:schemeClr val="lt2"/>
                </a:solidFill>
                <a:latin typeface="Montserrat"/>
                <a:ea typeface="Montserrat"/>
                <a:cs typeface="Montserrat"/>
                <a:sym typeface="Montserrat"/>
              </a:defRPr>
            </a:lvl8pPr>
            <a:lvl9pPr lvl="8" rtl="0">
              <a:spcBef>
                <a:spcPts val="0"/>
              </a:spcBef>
              <a:spcAft>
                <a:spcPts val="0"/>
              </a:spcAft>
              <a:buClr>
                <a:schemeClr val="lt2"/>
              </a:buClr>
              <a:buSzPts val="2800"/>
              <a:buNone/>
              <a:defRPr>
                <a:solidFill>
                  <a:schemeClr val="lt2"/>
                </a:solidFill>
                <a:latin typeface="Montserrat"/>
                <a:ea typeface="Montserrat"/>
                <a:cs typeface="Montserrat"/>
                <a:sym typeface="Montserrat"/>
              </a:defRPr>
            </a:lvl9pPr>
          </a:lstStyle>
          <a:p>
            <a:endParaRPr/>
          </a:p>
        </p:txBody>
      </p:sp>
      <p:sp>
        <p:nvSpPr>
          <p:cNvPr id="357" name="Google Shape;357;p28"/>
          <p:cNvSpPr txBox="1">
            <a:spLocks noGrp="1"/>
          </p:cNvSpPr>
          <p:nvPr>
            <p:ph type="title" idx="6"/>
          </p:nvPr>
        </p:nvSpPr>
        <p:spPr>
          <a:xfrm>
            <a:off x="8201900" y="4214133"/>
            <a:ext cx="2918800" cy="312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1867"/>
            </a:lvl1pPr>
            <a:lvl2pPr lvl="1" rtl="0">
              <a:spcBef>
                <a:spcPts val="0"/>
              </a:spcBef>
              <a:spcAft>
                <a:spcPts val="0"/>
              </a:spcAft>
              <a:buClr>
                <a:schemeClr val="lt2"/>
              </a:buClr>
              <a:buSzPts val="2800"/>
              <a:buNone/>
              <a:defRPr>
                <a:solidFill>
                  <a:schemeClr val="lt2"/>
                </a:solidFill>
                <a:latin typeface="Montserrat"/>
                <a:ea typeface="Montserrat"/>
                <a:cs typeface="Montserrat"/>
                <a:sym typeface="Montserrat"/>
              </a:defRPr>
            </a:lvl2pPr>
            <a:lvl3pPr lvl="2" rtl="0">
              <a:spcBef>
                <a:spcPts val="0"/>
              </a:spcBef>
              <a:spcAft>
                <a:spcPts val="0"/>
              </a:spcAft>
              <a:buClr>
                <a:schemeClr val="lt2"/>
              </a:buClr>
              <a:buSzPts val="2800"/>
              <a:buNone/>
              <a:defRPr>
                <a:solidFill>
                  <a:schemeClr val="lt2"/>
                </a:solidFill>
                <a:latin typeface="Montserrat"/>
                <a:ea typeface="Montserrat"/>
                <a:cs typeface="Montserrat"/>
                <a:sym typeface="Montserrat"/>
              </a:defRPr>
            </a:lvl3pPr>
            <a:lvl4pPr lvl="3" rtl="0">
              <a:spcBef>
                <a:spcPts val="0"/>
              </a:spcBef>
              <a:spcAft>
                <a:spcPts val="0"/>
              </a:spcAft>
              <a:buClr>
                <a:schemeClr val="lt2"/>
              </a:buClr>
              <a:buSzPts val="2800"/>
              <a:buNone/>
              <a:defRPr>
                <a:solidFill>
                  <a:schemeClr val="lt2"/>
                </a:solidFill>
                <a:latin typeface="Montserrat"/>
                <a:ea typeface="Montserrat"/>
                <a:cs typeface="Montserrat"/>
                <a:sym typeface="Montserrat"/>
              </a:defRPr>
            </a:lvl4pPr>
            <a:lvl5pPr lvl="4" rtl="0">
              <a:spcBef>
                <a:spcPts val="0"/>
              </a:spcBef>
              <a:spcAft>
                <a:spcPts val="0"/>
              </a:spcAft>
              <a:buClr>
                <a:schemeClr val="lt2"/>
              </a:buClr>
              <a:buSzPts val="2800"/>
              <a:buNone/>
              <a:defRPr>
                <a:solidFill>
                  <a:schemeClr val="lt2"/>
                </a:solidFill>
                <a:latin typeface="Montserrat"/>
                <a:ea typeface="Montserrat"/>
                <a:cs typeface="Montserrat"/>
                <a:sym typeface="Montserrat"/>
              </a:defRPr>
            </a:lvl5pPr>
            <a:lvl6pPr lvl="5" rtl="0">
              <a:spcBef>
                <a:spcPts val="0"/>
              </a:spcBef>
              <a:spcAft>
                <a:spcPts val="0"/>
              </a:spcAft>
              <a:buClr>
                <a:schemeClr val="lt2"/>
              </a:buClr>
              <a:buSzPts val="2800"/>
              <a:buNone/>
              <a:defRPr>
                <a:solidFill>
                  <a:schemeClr val="lt2"/>
                </a:solidFill>
                <a:latin typeface="Montserrat"/>
                <a:ea typeface="Montserrat"/>
                <a:cs typeface="Montserrat"/>
                <a:sym typeface="Montserrat"/>
              </a:defRPr>
            </a:lvl6pPr>
            <a:lvl7pPr lvl="6" rtl="0">
              <a:spcBef>
                <a:spcPts val="0"/>
              </a:spcBef>
              <a:spcAft>
                <a:spcPts val="0"/>
              </a:spcAft>
              <a:buClr>
                <a:schemeClr val="lt2"/>
              </a:buClr>
              <a:buSzPts val="2800"/>
              <a:buNone/>
              <a:defRPr>
                <a:solidFill>
                  <a:schemeClr val="lt2"/>
                </a:solidFill>
                <a:latin typeface="Montserrat"/>
                <a:ea typeface="Montserrat"/>
                <a:cs typeface="Montserrat"/>
                <a:sym typeface="Montserrat"/>
              </a:defRPr>
            </a:lvl7pPr>
            <a:lvl8pPr lvl="7" rtl="0">
              <a:spcBef>
                <a:spcPts val="0"/>
              </a:spcBef>
              <a:spcAft>
                <a:spcPts val="0"/>
              </a:spcAft>
              <a:buClr>
                <a:schemeClr val="lt2"/>
              </a:buClr>
              <a:buSzPts val="2800"/>
              <a:buNone/>
              <a:defRPr>
                <a:solidFill>
                  <a:schemeClr val="lt2"/>
                </a:solidFill>
                <a:latin typeface="Montserrat"/>
                <a:ea typeface="Montserrat"/>
                <a:cs typeface="Montserrat"/>
                <a:sym typeface="Montserrat"/>
              </a:defRPr>
            </a:lvl8pPr>
            <a:lvl9pPr lvl="8" rtl="0">
              <a:spcBef>
                <a:spcPts val="0"/>
              </a:spcBef>
              <a:spcAft>
                <a:spcPts val="0"/>
              </a:spcAft>
              <a:buClr>
                <a:schemeClr val="lt2"/>
              </a:buClr>
              <a:buSzPts val="2800"/>
              <a:buNone/>
              <a:defRPr>
                <a:solidFill>
                  <a:schemeClr val="lt2"/>
                </a:solidFill>
                <a:latin typeface="Montserrat"/>
                <a:ea typeface="Montserrat"/>
                <a:cs typeface="Montserrat"/>
                <a:sym typeface="Montserrat"/>
              </a:defRPr>
            </a:lvl9pPr>
          </a:lstStyle>
          <a:p>
            <a:endParaRPr/>
          </a:p>
        </p:txBody>
      </p:sp>
    </p:spTree>
    <p:extLst>
      <p:ext uri="{BB962C8B-B14F-4D97-AF65-F5344CB8AC3E}">
        <p14:creationId xmlns:p14="http://schemas.microsoft.com/office/powerpoint/2010/main" val="4057507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8691CE-7389-A84B-8344-7E6F877A084A}"/>
              </a:ext>
            </a:extLst>
          </p:cNvPr>
          <p:cNvSpPr>
            <a:spLocks noGrp="1"/>
          </p:cNvSpPr>
          <p:nvPr>
            <p:ph type="title"/>
          </p:nvPr>
        </p:nvSpPr>
        <p:spPr/>
        <p:txBody>
          <a:bodyPr/>
          <a:lstStyle/>
          <a:p>
            <a:r>
              <a:rPr lang="es-MX"/>
              <a:t>Haz clic para modificar el estilo de título del patrón</a:t>
            </a:r>
            <a:endParaRPr lang="es-AR"/>
          </a:p>
        </p:txBody>
      </p:sp>
      <p:sp>
        <p:nvSpPr>
          <p:cNvPr id="3" name="Marcador de contenido 2">
            <a:extLst>
              <a:ext uri="{FF2B5EF4-FFF2-40B4-BE49-F238E27FC236}">
                <a16:creationId xmlns:a16="http://schemas.microsoft.com/office/drawing/2014/main" id="{AF51FE8A-7446-5648-9BF3-015C70E68BD9}"/>
              </a:ext>
            </a:extLst>
          </p:cNvPr>
          <p:cNvSpPr>
            <a:spLocks noGrp="1"/>
          </p:cNvSpPr>
          <p:nvPr>
            <p:ph sz="half" idx="1"/>
          </p:nvPr>
        </p:nvSpPr>
        <p:spPr>
          <a:xfrm>
            <a:off x="838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4" name="Marcador de contenido 3">
            <a:extLst>
              <a:ext uri="{FF2B5EF4-FFF2-40B4-BE49-F238E27FC236}">
                <a16:creationId xmlns:a16="http://schemas.microsoft.com/office/drawing/2014/main" id="{C1CB338B-575A-C943-AABF-BAC7D7643F62}"/>
              </a:ext>
            </a:extLst>
          </p:cNvPr>
          <p:cNvSpPr>
            <a:spLocks noGrp="1"/>
          </p:cNvSpPr>
          <p:nvPr>
            <p:ph sz="half" idx="2"/>
          </p:nvPr>
        </p:nvSpPr>
        <p:spPr>
          <a:xfrm>
            <a:off x="6172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5" name="Marcador de fecha 4">
            <a:extLst>
              <a:ext uri="{FF2B5EF4-FFF2-40B4-BE49-F238E27FC236}">
                <a16:creationId xmlns:a16="http://schemas.microsoft.com/office/drawing/2014/main" id="{BAAB7FD8-77EE-194C-A489-73BD1B032CBA}"/>
              </a:ext>
            </a:extLst>
          </p:cNvPr>
          <p:cNvSpPr>
            <a:spLocks noGrp="1"/>
          </p:cNvSpPr>
          <p:nvPr>
            <p:ph type="dt" sz="half" idx="10"/>
          </p:nvPr>
        </p:nvSpPr>
        <p:spPr/>
        <p:txBody>
          <a:bodyPr/>
          <a:lstStyle/>
          <a:p>
            <a:fld id="{4F42631B-E1C0-9247-91B0-769B7F2D6192}" type="datetimeFigureOut">
              <a:rPr lang="en-US" smtClean="0"/>
              <a:t>12/11/21</a:t>
            </a:fld>
            <a:endParaRPr lang="en-US"/>
          </a:p>
        </p:txBody>
      </p:sp>
      <p:sp>
        <p:nvSpPr>
          <p:cNvPr id="6" name="Marcador de pie de página 5">
            <a:extLst>
              <a:ext uri="{FF2B5EF4-FFF2-40B4-BE49-F238E27FC236}">
                <a16:creationId xmlns:a16="http://schemas.microsoft.com/office/drawing/2014/main" id="{83D0DE27-F258-7744-845B-020146C2E3C0}"/>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5FD092B2-BCCE-3549-8011-E82FAB3953E0}"/>
              </a:ext>
            </a:extLst>
          </p:cNvPr>
          <p:cNvSpPr>
            <a:spLocks noGrp="1"/>
          </p:cNvSpPr>
          <p:nvPr>
            <p:ph type="sldNum" sz="quarter" idx="12"/>
          </p:nvPr>
        </p:nvSpPr>
        <p:spPr/>
        <p:txBody>
          <a:bodyPr/>
          <a:lstStyle/>
          <a:p>
            <a:fld id="{E3906759-7F30-8D47-84AE-9A58398C19E6}" type="slidenum">
              <a:rPr lang="en-US" smtClean="0"/>
              <a:t>‹Nº›</a:t>
            </a:fld>
            <a:endParaRPr lang="en-US"/>
          </a:p>
        </p:txBody>
      </p:sp>
    </p:spTree>
    <p:extLst>
      <p:ext uri="{BB962C8B-B14F-4D97-AF65-F5344CB8AC3E}">
        <p14:creationId xmlns:p14="http://schemas.microsoft.com/office/powerpoint/2010/main" val="70594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C6A9DC-49DE-6447-9395-00AC14898DC7}"/>
              </a:ext>
            </a:extLst>
          </p:cNvPr>
          <p:cNvSpPr>
            <a:spLocks noGrp="1"/>
          </p:cNvSpPr>
          <p:nvPr>
            <p:ph type="title"/>
          </p:nvPr>
        </p:nvSpPr>
        <p:spPr>
          <a:xfrm>
            <a:off x="839788" y="365125"/>
            <a:ext cx="10515600" cy="1325563"/>
          </a:xfrm>
        </p:spPr>
        <p:txBody>
          <a:bodyPr/>
          <a:lstStyle/>
          <a:p>
            <a:r>
              <a:rPr lang="es-MX"/>
              <a:t>Haz clic para modificar el estilo de título del patrón</a:t>
            </a:r>
            <a:endParaRPr lang="es-AR"/>
          </a:p>
        </p:txBody>
      </p:sp>
      <p:sp>
        <p:nvSpPr>
          <p:cNvPr id="3" name="Marcador de texto 2">
            <a:extLst>
              <a:ext uri="{FF2B5EF4-FFF2-40B4-BE49-F238E27FC236}">
                <a16:creationId xmlns:a16="http://schemas.microsoft.com/office/drawing/2014/main" id="{9614064D-CECA-714F-AB4C-A6ECA466CC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Marcador de contenido 3">
            <a:extLst>
              <a:ext uri="{FF2B5EF4-FFF2-40B4-BE49-F238E27FC236}">
                <a16:creationId xmlns:a16="http://schemas.microsoft.com/office/drawing/2014/main" id="{AC5F7DFA-10F8-FB45-9640-3C62E26F8008}"/>
              </a:ext>
            </a:extLst>
          </p:cNvPr>
          <p:cNvSpPr>
            <a:spLocks noGrp="1"/>
          </p:cNvSpPr>
          <p:nvPr>
            <p:ph sz="half" idx="2"/>
          </p:nvPr>
        </p:nvSpPr>
        <p:spPr>
          <a:xfrm>
            <a:off x="839788" y="2505075"/>
            <a:ext cx="5157787"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5" name="Marcador de texto 4">
            <a:extLst>
              <a:ext uri="{FF2B5EF4-FFF2-40B4-BE49-F238E27FC236}">
                <a16:creationId xmlns:a16="http://schemas.microsoft.com/office/drawing/2014/main" id="{C25C2FAE-FAED-9E46-97BF-D0E9BE97A8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Marcador de contenido 5">
            <a:extLst>
              <a:ext uri="{FF2B5EF4-FFF2-40B4-BE49-F238E27FC236}">
                <a16:creationId xmlns:a16="http://schemas.microsoft.com/office/drawing/2014/main" id="{12D58134-98DE-D24E-9EB9-5618D0596338}"/>
              </a:ext>
            </a:extLst>
          </p:cNvPr>
          <p:cNvSpPr>
            <a:spLocks noGrp="1"/>
          </p:cNvSpPr>
          <p:nvPr>
            <p:ph sz="quarter" idx="4"/>
          </p:nvPr>
        </p:nvSpPr>
        <p:spPr>
          <a:xfrm>
            <a:off x="6172200" y="2505075"/>
            <a:ext cx="5183188"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7" name="Marcador de fecha 6">
            <a:extLst>
              <a:ext uri="{FF2B5EF4-FFF2-40B4-BE49-F238E27FC236}">
                <a16:creationId xmlns:a16="http://schemas.microsoft.com/office/drawing/2014/main" id="{72023C0F-1664-EF4B-B8B8-F0291F583611}"/>
              </a:ext>
            </a:extLst>
          </p:cNvPr>
          <p:cNvSpPr>
            <a:spLocks noGrp="1"/>
          </p:cNvSpPr>
          <p:nvPr>
            <p:ph type="dt" sz="half" idx="10"/>
          </p:nvPr>
        </p:nvSpPr>
        <p:spPr/>
        <p:txBody>
          <a:bodyPr/>
          <a:lstStyle/>
          <a:p>
            <a:fld id="{4F42631B-E1C0-9247-91B0-769B7F2D6192}" type="datetimeFigureOut">
              <a:rPr lang="en-US" smtClean="0"/>
              <a:t>12/11/21</a:t>
            </a:fld>
            <a:endParaRPr lang="en-US"/>
          </a:p>
        </p:txBody>
      </p:sp>
      <p:sp>
        <p:nvSpPr>
          <p:cNvPr id="8" name="Marcador de pie de página 7">
            <a:extLst>
              <a:ext uri="{FF2B5EF4-FFF2-40B4-BE49-F238E27FC236}">
                <a16:creationId xmlns:a16="http://schemas.microsoft.com/office/drawing/2014/main" id="{938E1C20-CAB8-3F4C-98CF-60F53FE64EE2}"/>
              </a:ext>
            </a:extLst>
          </p:cNvPr>
          <p:cNvSpPr>
            <a:spLocks noGrp="1"/>
          </p:cNvSpPr>
          <p:nvPr>
            <p:ph type="ftr" sz="quarter" idx="11"/>
          </p:nvPr>
        </p:nvSpPr>
        <p:spPr/>
        <p:txBody>
          <a:bodyPr/>
          <a:lstStyle/>
          <a:p>
            <a:endParaRPr lang="en-US"/>
          </a:p>
        </p:txBody>
      </p:sp>
      <p:sp>
        <p:nvSpPr>
          <p:cNvPr id="9" name="Marcador de número de diapositiva 8">
            <a:extLst>
              <a:ext uri="{FF2B5EF4-FFF2-40B4-BE49-F238E27FC236}">
                <a16:creationId xmlns:a16="http://schemas.microsoft.com/office/drawing/2014/main" id="{1E346636-0D85-4049-8F67-E55C220EF0A0}"/>
              </a:ext>
            </a:extLst>
          </p:cNvPr>
          <p:cNvSpPr>
            <a:spLocks noGrp="1"/>
          </p:cNvSpPr>
          <p:nvPr>
            <p:ph type="sldNum" sz="quarter" idx="12"/>
          </p:nvPr>
        </p:nvSpPr>
        <p:spPr/>
        <p:txBody>
          <a:bodyPr/>
          <a:lstStyle/>
          <a:p>
            <a:fld id="{E3906759-7F30-8D47-84AE-9A58398C19E6}" type="slidenum">
              <a:rPr lang="en-US" smtClean="0"/>
              <a:t>‹Nº›</a:t>
            </a:fld>
            <a:endParaRPr lang="en-US"/>
          </a:p>
        </p:txBody>
      </p:sp>
    </p:spTree>
    <p:extLst>
      <p:ext uri="{BB962C8B-B14F-4D97-AF65-F5344CB8AC3E}">
        <p14:creationId xmlns:p14="http://schemas.microsoft.com/office/powerpoint/2010/main" val="14763016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C00D9F-4094-F345-ABAD-C2F9AEDC6709}"/>
              </a:ext>
            </a:extLst>
          </p:cNvPr>
          <p:cNvSpPr>
            <a:spLocks noGrp="1"/>
          </p:cNvSpPr>
          <p:nvPr>
            <p:ph type="title"/>
          </p:nvPr>
        </p:nvSpPr>
        <p:spPr/>
        <p:txBody>
          <a:bodyPr/>
          <a:lstStyle/>
          <a:p>
            <a:r>
              <a:rPr lang="es-MX"/>
              <a:t>Haz clic para modificar el estilo de título del patrón</a:t>
            </a:r>
            <a:endParaRPr lang="es-AR"/>
          </a:p>
        </p:txBody>
      </p:sp>
      <p:sp>
        <p:nvSpPr>
          <p:cNvPr id="3" name="Marcador de fecha 2">
            <a:extLst>
              <a:ext uri="{FF2B5EF4-FFF2-40B4-BE49-F238E27FC236}">
                <a16:creationId xmlns:a16="http://schemas.microsoft.com/office/drawing/2014/main" id="{4E1DDF1C-DA1D-EE43-AFA3-71CF97C44B57}"/>
              </a:ext>
            </a:extLst>
          </p:cNvPr>
          <p:cNvSpPr>
            <a:spLocks noGrp="1"/>
          </p:cNvSpPr>
          <p:nvPr>
            <p:ph type="dt" sz="half" idx="10"/>
          </p:nvPr>
        </p:nvSpPr>
        <p:spPr/>
        <p:txBody>
          <a:bodyPr/>
          <a:lstStyle/>
          <a:p>
            <a:fld id="{4F42631B-E1C0-9247-91B0-769B7F2D6192}" type="datetimeFigureOut">
              <a:rPr lang="en-US" smtClean="0"/>
              <a:t>12/11/21</a:t>
            </a:fld>
            <a:endParaRPr lang="en-US"/>
          </a:p>
        </p:txBody>
      </p:sp>
      <p:sp>
        <p:nvSpPr>
          <p:cNvPr id="4" name="Marcador de pie de página 3">
            <a:extLst>
              <a:ext uri="{FF2B5EF4-FFF2-40B4-BE49-F238E27FC236}">
                <a16:creationId xmlns:a16="http://schemas.microsoft.com/office/drawing/2014/main" id="{EBE81C9B-4B16-DB41-96EF-F4E3E7084A13}"/>
              </a:ext>
            </a:extLst>
          </p:cNvPr>
          <p:cNvSpPr>
            <a:spLocks noGrp="1"/>
          </p:cNvSpPr>
          <p:nvPr>
            <p:ph type="ftr" sz="quarter" idx="11"/>
          </p:nvPr>
        </p:nvSpPr>
        <p:spPr/>
        <p:txBody>
          <a:bodyPr/>
          <a:lstStyle/>
          <a:p>
            <a:endParaRPr lang="en-US"/>
          </a:p>
        </p:txBody>
      </p:sp>
      <p:sp>
        <p:nvSpPr>
          <p:cNvPr id="5" name="Marcador de número de diapositiva 4">
            <a:extLst>
              <a:ext uri="{FF2B5EF4-FFF2-40B4-BE49-F238E27FC236}">
                <a16:creationId xmlns:a16="http://schemas.microsoft.com/office/drawing/2014/main" id="{5555E042-91F4-0747-8B2E-169ACEB107B4}"/>
              </a:ext>
            </a:extLst>
          </p:cNvPr>
          <p:cNvSpPr>
            <a:spLocks noGrp="1"/>
          </p:cNvSpPr>
          <p:nvPr>
            <p:ph type="sldNum" sz="quarter" idx="12"/>
          </p:nvPr>
        </p:nvSpPr>
        <p:spPr/>
        <p:txBody>
          <a:bodyPr/>
          <a:lstStyle/>
          <a:p>
            <a:fld id="{E3906759-7F30-8D47-84AE-9A58398C19E6}" type="slidenum">
              <a:rPr lang="en-US" smtClean="0"/>
              <a:t>‹Nº›</a:t>
            </a:fld>
            <a:endParaRPr lang="en-US"/>
          </a:p>
        </p:txBody>
      </p:sp>
    </p:spTree>
    <p:extLst>
      <p:ext uri="{BB962C8B-B14F-4D97-AF65-F5344CB8AC3E}">
        <p14:creationId xmlns:p14="http://schemas.microsoft.com/office/powerpoint/2010/main" val="3459002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55A6F300-8BA7-D04D-B397-A3E8F904C090}"/>
              </a:ext>
            </a:extLst>
          </p:cNvPr>
          <p:cNvSpPr>
            <a:spLocks noGrp="1"/>
          </p:cNvSpPr>
          <p:nvPr>
            <p:ph type="dt" sz="half" idx="10"/>
          </p:nvPr>
        </p:nvSpPr>
        <p:spPr/>
        <p:txBody>
          <a:bodyPr/>
          <a:lstStyle/>
          <a:p>
            <a:fld id="{4F42631B-E1C0-9247-91B0-769B7F2D6192}" type="datetimeFigureOut">
              <a:rPr lang="en-US" smtClean="0"/>
              <a:t>12/11/21</a:t>
            </a:fld>
            <a:endParaRPr lang="en-US"/>
          </a:p>
        </p:txBody>
      </p:sp>
      <p:sp>
        <p:nvSpPr>
          <p:cNvPr id="3" name="Marcador de pie de página 2">
            <a:extLst>
              <a:ext uri="{FF2B5EF4-FFF2-40B4-BE49-F238E27FC236}">
                <a16:creationId xmlns:a16="http://schemas.microsoft.com/office/drawing/2014/main" id="{F10832C4-ED56-454B-BDAA-4BFB9DF50CC3}"/>
              </a:ext>
            </a:extLst>
          </p:cNvPr>
          <p:cNvSpPr>
            <a:spLocks noGrp="1"/>
          </p:cNvSpPr>
          <p:nvPr>
            <p:ph type="ftr" sz="quarter" idx="11"/>
          </p:nvPr>
        </p:nvSpPr>
        <p:spPr/>
        <p:txBody>
          <a:bodyPr/>
          <a:lstStyle/>
          <a:p>
            <a:endParaRPr lang="en-US"/>
          </a:p>
        </p:txBody>
      </p:sp>
      <p:sp>
        <p:nvSpPr>
          <p:cNvPr id="4" name="Marcador de número de diapositiva 3">
            <a:extLst>
              <a:ext uri="{FF2B5EF4-FFF2-40B4-BE49-F238E27FC236}">
                <a16:creationId xmlns:a16="http://schemas.microsoft.com/office/drawing/2014/main" id="{0B226A14-A08D-104C-9AED-8F31448B778D}"/>
              </a:ext>
            </a:extLst>
          </p:cNvPr>
          <p:cNvSpPr>
            <a:spLocks noGrp="1"/>
          </p:cNvSpPr>
          <p:nvPr>
            <p:ph type="sldNum" sz="quarter" idx="12"/>
          </p:nvPr>
        </p:nvSpPr>
        <p:spPr/>
        <p:txBody>
          <a:bodyPr/>
          <a:lstStyle/>
          <a:p>
            <a:fld id="{E3906759-7F30-8D47-84AE-9A58398C19E6}" type="slidenum">
              <a:rPr lang="en-US" smtClean="0"/>
              <a:t>‹Nº›</a:t>
            </a:fld>
            <a:endParaRPr lang="en-US"/>
          </a:p>
        </p:txBody>
      </p:sp>
    </p:spTree>
    <p:extLst>
      <p:ext uri="{BB962C8B-B14F-4D97-AF65-F5344CB8AC3E}">
        <p14:creationId xmlns:p14="http://schemas.microsoft.com/office/powerpoint/2010/main" val="13264462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F7E11E-A534-DD42-86AF-3782959F1537}"/>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AR"/>
          </a:p>
        </p:txBody>
      </p:sp>
      <p:sp>
        <p:nvSpPr>
          <p:cNvPr id="3" name="Marcador de contenido 2">
            <a:extLst>
              <a:ext uri="{FF2B5EF4-FFF2-40B4-BE49-F238E27FC236}">
                <a16:creationId xmlns:a16="http://schemas.microsoft.com/office/drawing/2014/main" id="{39FF58DA-1A99-E74C-85E2-96622A0C9C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4" name="Marcador de texto 3">
            <a:extLst>
              <a:ext uri="{FF2B5EF4-FFF2-40B4-BE49-F238E27FC236}">
                <a16:creationId xmlns:a16="http://schemas.microsoft.com/office/drawing/2014/main" id="{A5AF55EC-00D5-E64E-8C5E-65870127E5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ED56824D-F5CF-1F41-BB86-FBC9A4E4D400}"/>
              </a:ext>
            </a:extLst>
          </p:cNvPr>
          <p:cNvSpPr>
            <a:spLocks noGrp="1"/>
          </p:cNvSpPr>
          <p:nvPr>
            <p:ph type="dt" sz="half" idx="10"/>
          </p:nvPr>
        </p:nvSpPr>
        <p:spPr/>
        <p:txBody>
          <a:bodyPr/>
          <a:lstStyle/>
          <a:p>
            <a:fld id="{4F42631B-E1C0-9247-91B0-769B7F2D6192}" type="datetimeFigureOut">
              <a:rPr lang="en-US" smtClean="0"/>
              <a:t>12/11/21</a:t>
            </a:fld>
            <a:endParaRPr lang="en-US"/>
          </a:p>
        </p:txBody>
      </p:sp>
      <p:sp>
        <p:nvSpPr>
          <p:cNvPr id="6" name="Marcador de pie de página 5">
            <a:extLst>
              <a:ext uri="{FF2B5EF4-FFF2-40B4-BE49-F238E27FC236}">
                <a16:creationId xmlns:a16="http://schemas.microsoft.com/office/drawing/2014/main" id="{B1B636A6-2118-7A4B-BAFD-FD114CF811AB}"/>
              </a:ext>
            </a:extLst>
          </p:cNvPr>
          <p:cNvSpPr>
            <a:spLocks noGrp="1"/>
          </p:cNvSpPr>
          <p:nvPr>
            <p:ph type="ftr" sz="quarter" idx="11"/>
          </p:nvPr>
        </p:nvSpPr>
        <p:spPr/>
        <p:txBody>
          <a:bodyPr/>
          <a:lstStyle/>
          <a:p>
            <a:endParaRPr lang="en-US"/>
          </a:p>
        </p:txBody>
      </p:sp>
      <p:sp>
        <p:nvSpPr>
          <p:cNvPr id="7" name="Marcador de número de diapositiva 6">
            <a:extLst>
              <a:ext uri="{FF2B5EF4-FFF2-40B4-BE49-F238E27FC236}">
                <a16:creationId xmlns:a16="http://schemas.microsoft.com/office/drawing/2014/main" id="{987DD9F4-955F-9646-A834-317BA3E86C81}"/>
              </a:ext>
            </a:extLst>
          </p:cNvPr>
          <p:cNvSpPr>
            <a:spLocks noGrp="1"/>
          </p:cNvSpPr>
          <p:nvPr>
            <p:ph type="sldNum" sz="quarter" idx="12"/>
          </p:nvPr>
        </p:nvSpPr>
        <p:spPr/>
        <p:txBody>
          <a:bodyPr/>
          <a:lstStyle/>
          <a:p>
            <a:fld id="{E3906759-7F30-8D47-84AE-9A58398C19E6}" type="slidenum">
              <a:rPr lang="en-US" smtClean="0"/>
              <a:t>‹Nº›</a:t>
            </a:fld>
            <a:endParaRPr lang="en-US"/>
          </a:p>
        </p:txBody>
      </p:sp>
    </p:spTree>
    <p:extLst>
      <p:ext uri="{BB962C8B-B14F-4D97-AF65-F5344CB8AC3E}">
        <p14:creationId xmlns:p14="http://schemas.microsoft.com/office/powerpoint/2010/main" val="1399137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E884D0-595E-C74D-914E-A8BB648EFBCD}"/>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AR"/>
          </a:p>
        </p:txBody>
      </p:sp>
      <p:sp>
        <p:nvSpPr>
          <p:cNvPr id="3" name="Marcador de posición de imagen 2">
            <a:extLst>
              <a:ext uri="{FF2B5EF4-FFF2-40B4-BE49-F238E27FC236}">
                <a16:creationId xmlns:a16="http://schemas.microsoft.com/office/drawing/2014/main" id="{BE336E65-748D-E54B-92BF-C9156F0333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AR"/>
          </a:p>
        </p:txBody>
      </p:sp>
      <p:sp>
        <p:nvSpPr>
          <p:cNvPr id="4" name="Marcador de texto 3">
            <a:extLst>
              <a:ext uri="{FF2B5EF4-FFF2-40B4-BE49-F238E27FC236}">
                <a16:creationId xmlns:a16="http://schemas.microsoft.com/office/drawing/2014/main" id="{1D2C605E-F931-5047-81CF-3D612F526E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56D7B5A5-D317-7E4C-A1E3-3CAEC7C75DEF}"/>
              </a:ext>
            </a:extLst>
          </p:cNvPr>
          <p:cNvSpPr>
            <a:spLocks noGrp="1"/>
          </p:cNvSpPr>
          <p:nvPr>
            <p:ph type="dt" sz="half" idx="10"/>
          </p:nvPr>
        </p:nvSpPr>
        <p:spPr/>
        <p:txBody>
          <a:bodyPr/>
          <a:lstStyle/>
          <a:p>
            <a:fld id="{4F42631B-E1C0-9247-91B0-769B7F2D6192}" type="datetimeFigureOut">
              <a:rPr lang="en-US" smtClean="0"/>
              <a:t>12/11/21</a:t>
            </a:fld>
            <a:endParaRPr lang="en-US"/>
          </a:p>
        </p:txBody>
      </p:sp>
      <p:sp>
        <p:nvSpPr>
          <p:cNvPr id="6" name="Marcador de pie de página 5">
            <a:extLst>
              <a:ext uri="{FF2B5EF4-FFF2-40B4-BE49-F238E27FC236}">
                <a16:creationId xmlns:a16="http://schemas.microsoft.com/office/drawing/2014/main" id="{908F0C15-059E-9341-8907-26A81F2C343C}"/>
              </a:ext>
            </a:extLst>
          </p:cNvPr>
          <p:cNvSpPr>
            <a:spLocks noGrp="1"/>
          </p:cNvSpPr>
          <p:nvPr>
            <p:ph type="ftr" sz="quarter" idx="11"/>
          </p:nvPr>
        </p:nvSpPr>
        <p:spPr/>
        <p:txBody>
          <a:bodyPr/>
          <a:lstStyle/>
          <a:p>
            <a:endParaRPr lang="en-US" dirty="0"/>
          </a:p>
        </p:txBody>
      </p:sp>
      <p:sp>
        <p:nvSpPr>
          <p:cNvPr id="7" name="Marcador de número de diapositiva 6">
            <a:extLst>
              <a:ext uri="{FF2B5EF4-FFF2-40B4-BE49-F238E27FC236}">
                <a16:creationId xmlns:a16="http://schemas.microsoft.com/office/drawing/2014/main" id="{AA292359-97FB-5346-A1AE-70EFD6EA26F5}"/>
              </a:ext>
            </a:extLst>
          </p:cNvPr>
          <p:cNvSpPr>
            <a:spLocks noGrp="1"/>
          </p:cNvSpPr>
          <p:nvPr>
            <p:ph type="sldNum" sz="quarter" idx="12"/>
          </p:nvPr>
        </p:nvSpPr>
        <p:spPr/>
        <p:txBody>
          <a:bodyPr/>
          <a:lstStyle/>
          <a:p>
            <a:fld id="{E3906759-7F30-8D47-84AE-9A58398C19E6}" type="slidenum">
              <a:rPr lang="en-US" smtClean="0"/>
              <a:t>‹Nº›</a:t>
            </a:fld>
            <a:endParaRPr lang="en-US"/>
          </a:p>
        </p:txBody>
      </p:sp>
    </p:spTree>
    <p:extLst>
      <p:ext uri="{BB962C8B-B14F-4D97-AF65-F5344CB8AC3E}">
        <p14:creationId xmlns:p14="http://schemas.microsoft.com/office/powerpoint/2010/main" val="8896645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ACD6AD00-325A-364E-84FA-70C0A4156D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MX"/>
              <a:t>Haz clic para modificar el estilo de título del patrón</a:t>
            </a:r>
            <a:endParaRPr lang="es-AR"/>
          </a:p>
        </p:txBody>
      </p:sp>
      <p:sp>
        <p:nvSpPr>
          <p:cNvPr id="3" name="Marcador de texto 2">
            <a:extLst>
              <a:ext uri="{FF2B5EF4-FFF2-40B4-BE49-F238E27FC236}">
                <a16:creationId xmlns:a16="http://schemas.microsoft.com/office/drawing/2014/main" id="{81E3B08B-69EC-9143-88E9-3670BF8549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AR"/>
          </a:p>
        </p:txBody>
      </p:sp>
      <p:sp>
        <p:nvSpPr>
          <p:cNvPr id="4" name="Marcador de fecha 3">
            <a:extLst>
              <a:ext uri="{FF2B5EF4-FFF2-40B4-BE49-F238E27FC236}">
                <a16:creationId xmlns:a16="http://schemas.microsoft.com/office/drawing/2014/main" id="{119132EB-1D6D-9D4E-8975-D5019B8D04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42631B-E1C0-9247-91B0-769B7F2D6192}" type="datetimeFigureOut">
              <a:rPr lang="en-US" smtClean="0"/>
              <a:t>12/11/21</a:t>
            </a:fld>
            <a:endParaRPr lang="en-US"/>
          </a:p>
        </p:txBody>
      </p:sp>
      <p:sp>
        <p:nvSpPr>
          <p:cNvPr id="5" name="Marcador de pie de página 4">
            <a:extLst>
              <a:ext uri="{FF2B5EF4-FFF2-40B4-BE49-F238E27FC236}">
                <a16:creationId xmlns:a16="http://schemas.microsoft.com/office/drawing/2014/main" id="{5E1B5B4C-26E2-F440-A018-09F07748D8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a:extLst>
              <a:ext uri="{FF2B5EF4-FFF2-40B4-BE49-F238E27FC236}">
                <a16:creationId xmlns:a16="http://schemas.microsoft.com/office/drawing/2014/main" id="{E5B6BD35-5F96-9F48-A4BE-E882E6B84B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906759-7F30-8D47-84AE-9A58398C19E6}" type="slidenum">
              <a:rPr lang="en-US" smtClean="0"/>
              <a:t>‹Nº›</a:t>
            </a:fld>
            <a:endParaRPr lang="en-US"/>
          </a:p>
        </p:txBody>
      </p:sp>
    </p:spTree>
    <p:extLst>
      <p:ext uri="{BB962C8B-B14F-4D97-AF65-F5344CB8AC3E}">
        <p14:creationId xmlns:p14="http://schemas.microsoft.com/office/powerpoint/2010/main" val="3896402128"/>
      </p:ext>
    </p:extLst>
  </p:cSld>
  <p:clrMap bg1="lt1" tx1="dk1" bg2="lt2" tx2="dk2" accent1="accent1" accent2="accent2" accent3="accent3" accent4="accent4" accent5="accent5" accent6="accent6" hlink="hlink" folHlink="folHlink"/>
  <p:sldLayoutIdLst>
    <p:sldLayoutId id="2147483854" r:id="rId1"/>
    <p:sldLayoutId id="2147483855" r:id="rId2"/>
    <p:sldLayoutId id="2147483856" r:id="rId3"/>
    <p:sldLayoutId id="2147483857" r:id="rId4"/>
    <p:sldLayoutId id="2147483858" r:id="rId5"/>
    <p:sldLayoutId id="2147483859" r:id="rId6"/>
    <p:sldLayoutId id="2147483860" r:id="rId7"/>
    <p:sldLayoutId id="2147483861" r:id="rId8"/>
    <p:sldLayoutId id="2147483862" r:id="rId9"/>
    <p:sldLayoutId id="2147483863" r:id="rId10"/>
    <p:sldLayoutId id="214748386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719333"/>
            <a:ext cx="10345600" cy="817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3600"/>
              <a:buFont typeface="Roboto Black"/>
              <a:buNone/>
              <a:defRPr sz="3600">
                <a:solidFill>
                  <a:schemeClr val="lt2"/>
                </a:solidFill>
                <a:latin typeface="Roboto Black"/>
                <a:ea typeface="Roboto Black"/>
                <a:cs typeface="Roboto Black"/>
                <a:sym typeface="Roboto Blac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950967" y="1942200"/>
            <a:ext cx="10345600" cy="41496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1"/>
              </a:buClr>
              <a:buSzPts val="1400"/>
              <a:buFont typeface="Source Sans Pro"/>
              <a:buChar char="●"/>
              <a:defRPr>
                <a:solidFill>
                  <a:schemeClr val="accent1"/>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accent1"/>
              </a:buClr>
              <a:buSzPts val="1400"/>
              <a:buFont typeface="Source Sans Pro"/>
              <a:buChar char="○"/>
              <a:defRPr>
                <a:solidFill>
                  <a:schemeClr val="accent1"/>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accent1"/>
              </a:buClr>
              <a:buSzPts val="1400"/>
              <a:buFont typeface="Source Sans Pro"/>
              <a:buChar char="■"/>
              <a:defRPr>
                <a:solidFill>
                  <a:schemeClr val="accent1"/>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accent1"/>
              </a:buClr>
              <a:buSzPts val="1400"/>
              <a:buFont typeface="Source Sans Pro"/>
              <a:buChar char="●"/>
              <a:defRPr>
                <a:solidFill>
                  <a:schemeClr val="accent1"/>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accent1"/>
              </a:buClr>
              <a:buSzPts val="1400"/>
              <a:buFont typeface="Source Sans Pro"/>
              <a:buChar char="○"/>
              <a:defRPr>
                <a:solidFill>
                  <a:schemeClr val="accent1"/>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accent1"/>
              </a:buClr>
              <a:buSzPts val="1400"/>
              <a:buFont typeface="Source Sans Pro"/>
              <a:buChar char="■"/>
              <a:defRPr>
                <a:solidFill>
                  <a:schemeClr val="accent1"/>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accent1"/>
              </a:buClr>
              <a:buSzPts val="1400"/>
              <a:buFont typeface="Source Sans Pro"/>
              <a:buChar char="●"/>
              <a:defRPr>
                <a:solidFill>
                  <a:schemeClr val="accent1"/>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accent1"/>
              </a:buClr>
              <a:buSzPts val="1400"/>
              <a:buFont typeface="Source Sans Pro"/>
              <a:buChar char="○"/>
              <a:defRPr>
                <a:solidFill>
                  <a:schemeClr val="accent1"/>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accent1"/>
              </a:buClr>
              <a:buSzPts val="1400"/>
              <a:buFont typeface="Source Sans Pro"/>
              <a:buChar char="■"/>
              <a:defRPr>
                <a:solidFill>
                  <a:schemeClr val="accent1"/>
                </a:solidFill>
                <a:latin typeface="Source Sans Pro"/>
                <a:ea typeface="Source Sans Pro"/>
                <a:cs typeface="Source Sans Pro"/>
                <a:sym typeface="Source Sans Pro"/>
              </a:defRPr>
            </a:lvl9pPr>
          </a:lstStyle>
          <a:p>
            <a:endParaRPr/>
          </a:p>
        </p:txBody>
      </p:sp>
    </p:spTree>
    <p:extLst>
      <p:ext uri="{BB962C8B-B14F-4D97-AF65-F5344CB8AC3E}">
        <p14:creationId xmlns:p14="http://schemas.microsoft.com/office/powerpoint/2010/main" val="173332090"/>
      </p:ext>
    </p:extLst>
  </p:cSld>
  <p:clrMap bg1="lt1" tx1="dk1" bg2="dk2" tx2="lt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 id="2147483878" r:id="rId12"/>
    <p:sldLayoutId id="2147483879" r:id="rId13"/>
    <p:sldLayoutId id="2147483880" r:id="rId14"/>
    <p:sldLayoutId id="2147483881" r:id="rId15"/>
    <p:sldLayoutId id="2147483882" r:id="rId16"/>
    <p:sldLayoutId id="2147483883" r:id="rId17"/>
    <p:sldLayoutId id="2147483884" r:id="rId18"/>
    <p:sldLayoutId id="2147483885" r:id="rId19"/>
    <p:sldLayoutId id="2147483886" r:id="rId20"/>
    <p:sldLayoutId id="2147483887" r:id="rId21"/>
    <p:sldLayoutId id="2147483888" r:id="rId22"/>
    <p:sldLayoutId id="2147483889" r:id="rId23"/>
    <p:sldLayoutId id="2147483890" r:id="rId24"/>
    <p:sldLayoutId id="2147483891" r:id="rId25"/>
    <p:sldLayoutId id="2147483892"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7.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 Id="rId4" Type="http://schemas.microsoft.com/office/2007/relationships/hdphoto" Target="../media/hdphoto6.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1.xml"/><Relationship Id="rId4" Type="http://schemas.microsoft.com/office/2007/relationships/hdphoto" Target="../media/hdphoto7.wdp"/></Relationships>
</file>

<file path=ppt/slides/_rels/slide21.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4" Type="http://schemas.microsoft.com/office/2007/relationships/hdphoto" Target="../media/hdphoto9.wdp"/></Relationships>
</file>

<file path=ppt/slides/_rels/slide23.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7.png"/><Relationship Id="rId1" Type="http://schemas.openxmlformats.org/officeDocument/2006/relationships/slideLayout" Target="../slideLayouts/slideLayout1.xml"/><Relationship Id="rId5" Type="http://schemas.microsoft.com/office/2007/relationships/hdphoto" Target="../media/hdphoto11.wdp"/><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19.png"/><Relationship Id="rId1" Type="http://schemas.openxmlformats.org/officeDocument/2006/relationships/slideLayout" Target="../slideLayouts/slideLayout1.xml"/><Relationship Id="rId5" Type="http://schemas.microsoft.com/office/2007/relationships/hdphoto" Target="../media/hdphoto13.wdp"/><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 Id="rId4" Type="http://schemas.microsoft.com/office/2007/relationships/hdphoto" Target="../media/hdphoto14.wdp"/></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hyperlink" Target="http://github.com/alechain" TargetMode="External"/><Relationship Id="rId2" Type="http://schemas.openxmlformats.org/officeDocument/2006/relationships/hyperlink" Target="mailto:alechain97@gmail.com" TargetMode="External"/><Relationship Id="rId1" Type="http://schemas.openxmlformats.org/officeDocument/2006/relationships/slideLayout" Target="../slideLayouts/slideLayout1.xml"/><Relationship Id="rId4" Type="http://schemas.openxmlformats.org/officeDocument/2006/relationships/hyperlink" Target="http://linkedin.com/in/alejandro-chain/"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4"/>
        <p:cNvGrpSpPr/>
        <p:nvPr/>
      </p:nvGrpSpPr>
      <p:grpSpPr>
        <a:xfrm>
          <a:off x="0" y="0"/>
          <a:ext cx="0" cy="0"/>
          <a:chOff x="0" y="0"/>
          <a:chExt cx="0" cy="0"/>
        </a:xfrm>
      </p:grpSpPr>
      <p:sp>
        <p:nvSpPr>
          <p:cNvPr id="2" name="Rectángulo 1">
            <a:extLst>
              <a:ext uri="{FF2B5EF4-FFF2-40B4-BE49-F238E27FC236}">
                <a16:creationId xmlns:a16="http://schemas.microsoft.com/office/drawing/2014/main" id="{C033C9FF-6615-D042-A015-6359D945A1DE}"/>
              </a:ext>
            </a:extLst>
          </p:cNvPr>
          <p:cNvSpPr/>
          <p:nvPr/>
        </p:nvSpPr>
        <p:spPr>
          <a:xfrm>
            <a:off x="2301765" y="1490008"/>
            <a:ext cx="7588469" cy="2308324"/>
          </a:xfrm>
          <a:prstGeom prst="rect">
            <a:avLst/>
          </a:prstGeom>
        </p:spPr>
        <p:txBody>
          <a:bodyPr wrap="square">
            <a:spAutoFit/>
          </a:bodyPr>
          <a:lstStyle/>
          <a:p>
            <a:pPr algn="ctr"/>
            <a:r>
              <a:rPr lang="en-US" sz="3600" b="1" dirty="0">
                <a:solidFill>
                  <a:srgbClr val="25336A"/>
                </a:solidFill>
              </a:rPr>
              <a:t>“</a:t>
            </a:r>
            <a:r>
              <a:rPr lang="en-US" sz="3600" b="1" dirty="0" err="1">
                <a:solidFill>
                  <a:srgbClr val="25336A"/>
                </a:solidFill>
              </a:rPr>
              <a:t>Identificación</a:t>
            </a:r>
            <a:r>
              <a:rPr lang="en-US" sz="3600" b="1" dirty="0">
                <a:solidFill>
                  <a:srgbClr val="25336A"/>
                </a:solidFill>
              </a:rPr>
              <a:t> de los </a:t>
            </a:r>
            <a:r>
              <a:rPr lang="en-US" sz="3600" b="1" dirty="0" err="1">
                <a:solidFill>
                  <a:srgbClr val="25336A"/>
                </a:solidFill>
              </a:rPr>
              <a:t>factores</a:t>
            </a:r>
            <a:r>
              <a:rPr lang="en-US" sz="3600" b="1" dirty="0">
                <a:solidFill>
                  <a:srgbClr val="25336A"/>
                </a:solidFill>
              </a:rPr>
              <a:t> </a:t>
            </a:r>
            <a:r>
              <a:rPr lang="en-US" sz="3600" b="1" dirty="0" err="1">
                <a:solidFill>
                  <a:srgbClr val="25336A"/>
                </a:solidFill>
              </a:rPr>
              <a:t>socioeconómicos</a:t>
            </a:r>
            <a:r>
              <a:rPr lang="en-US" sz="3600" b="1" dirty="0">
                <a:solidFill>
                  <a:srgbClr val="25336A"/>
                </a:solidFill>
              </a:rPr>
              <a:t> </a:t>
            </a:r>
            <a:r>
              <a:rPr lang="en-US" sz="3600" b="1" dirty="0" err="1">
                <a:solidFill>
                  <a:srgbClr val="25336A"/>
                </a:solidFill>
              </a:rPr>
              <a:t>determinantes</a:t>
            </a:r>
            <a:r>
              <a:rPr lang="en-US" sz="3600" b="1" dirty="0">
                <a:solidFill>
                  <a:srgbClr val="25336A"/>
                </a:solidFill>
              </a:rPr>
              <a:t> </a:t>
            </a:r>
            <a:r>
              <a:rPr lang="en-US" sz="3600" b="1" dirty="0" err="1">
                <a:solidFill>
                  <a:srgbClr val="25336A"/>
                </a:solidFill>
              </a:rPr>
              <a:t>en</a:t>
            </a:r>
            <a:r>
              <a:rPr lang="en-US" sz="3600" b="1" dirty="0">
                <a:solidFill>
                  <a:srgbClr val="25336A"/>
                </a:solidFill>
              </a:rPr>
              <a:t> la </a:t>
            </a:r>
            <a:r>
              <a:rPr lang="en-US" sz="3600" b="1" dirty="0" err="1">
                <a:solidFill>
                  <a:srgbClr val="25336A"/>
                </a:solidFill>
              </a:rPr>
              <a:t>migración</a:t>
            </a:r>
            <a:r>
              <a:rPr lang="en-US" sz="3600" b="1" dirty="0">
                <a:solidFill>
                  <a:srgbClr val="25336A"/>
                </a:solidFill>
              </a:rPr>
              <a:t> interregional </a:t>
            </a:r>
            <a:r>
              <a:rPr lang="en-US" sz="3600" b="1" dirty="0" err="1">
                <a:solidFill>
                  <a:srgbClr val="25336A"/>
                </a:solidFill>
              </a:rPr>
              <a:t>en</a:t>
            </a:r>
            <a:r>
              <a:rPr lang="en-US" sz="3600" b="1" dirty="0">
                <a:solidFill>
                  <a:srgbClr val="25336A"/>
                </a:solidFill>
              </a:rPr>
              <a:t> Argentina entre 2016 y 2019”</a:t>
            </a:r>
          </a:p>
        </p:txBody>
      </p:sp>
      <p:sp>
        <p:nvSpPr>
          <p:cNvPr id="3" name="CuadroTexto 2">
            <a:extLst>
              <a:ext uri="{FF2B5EF4-FFF2-40B4-BE49-F238E27FC236}">
                <a16:creationId xmlns:a16="http://schemas.microsoft.com/office/drawing/2014/main" id="{053E3A0C-4567-5049-A3B1-272485DBA0DC}"/>
              </a:ext>
            </a:extLst>
          </p:cNvPr>
          <p:cNvSpPr txBox="1"/>
          <p:nvPr/>
        </p:nvSpPr>
        <p:spPr>
          <a:xfrm>
            <a:off x="378372" y="5154249"/>
            <a:ext cx="7872248" cy="1200329"/>
          </a:xfrm>
          <a:prstGeom prst="rect">
            <a:avLst/>
          </a:prstGeom>
          <a:noFill/>
        </p:spPr>
        <p:txBody>
          <a:bodyPr wrap="square" rtlCol="0">
            <a:spAutoFit/>
          </a:bodyPr>
          <a:lstStyle/>
          <a:p>
            <a:r>
              <a:rPr lang="es-AR" sz="2400" b="1" dirty="0">
                <a:solidFill>
                  <a:srgbClr val="A68653"/>
                </a:solidFill>
                <a:latin typeface="Calibri" panose="020F0502020204030204" pitchFamily="34" charset="0"/>
                <a:cs typeface="Calibri" panose="020F0502020204030204" pitchFamily="34" charset="0"/>
              </a:rPr>
              <a:t>Autor: </a:t>
            </a:r>
            <a:r>
              <a:rPr lang="es-AR" sz="2400" dirty="0">
                <a:solidFill>
                  <a:srgbClr val="A68653"/>
                </a:solidFill>
                <a:latin typeface="Calibri" panose="020F0502020204030204" pitchFamily="34" charset="0"/>
                <a:cs typeface="Calibri" panose="020F0502020204030204" pitchFamily="34" charset="0"/>
              </a:rPr>
              <a:t>Alejandro </a:t>
            </a:r>
            <a:r>
              <a:rPr lang="es-AR" sz="2400" dirty="0" err="1">
                <a:solidFill>
                  <a:srgbClr val="A68653"/>
                </a:solidFill>
                <a:latin typeface="Calibri" panose="020F0502020204030204" pitchFamily="34" charset="0"/>
                <a:cs typeface="Calibri" panose="020F0502020204030204" pitchFamily="34" charset="0"/>
              </a:rPr>
              <a:t>Chain</a:t>
            </a:r>
            <a:endParaRPr lang="es-AR" sz="2400" dirty="0">
              <a:solidFill>
                <a:srgbClr val="A68653"/>
              </a:solidFill>
              <a:latin typeface="Calibri" panose="020F0502020204030204" pitchFamily="34" charset="0"/>
              <a:cs typeface="Calibri" panose="020F0502020204030204" pitchFamily="34" charset="0"/>
            </a:endParaRPr>
          </a:p>
          <a:p>
            <a:r>
              <a:rPr lang="es-AR" sz="2400" b="1" dirty="0">
                <a:solidFill>
                  <a:srgbClr val="A68653"/>
                </a:solidFill>
                <a:latin typeface="Calibri" panose="020F0502020204030204" pitchFamily="34" charset="0"/>
                <a:cs typeface="Calibri" panose="020F0502020204030204" pitchFamily="34" charset="0"/>
              </a:rPr>
              <a:t>Director: </a:t>
            </a:r>
            <a:r>
              <a:rPr lang="es-AR" sz="2400" dirty="0">
                <a:solidFill>
                  <a:srgbClr val="A68653"/>
                </a:solidFill>
                <a:latin typeface="Calibri" panose="020F0502020204030204" pitchFamily="34" charset="0"/>
                <a:cs typeface="Calibri" panose="020F0502020204030204" pitchFamily="34" charset="0"/>
              </a:rPr>
              <a:t>Dr. Carlos Matías </a:t>
            </a:r>
            <a:r>
              <a:rPr lang="es-AR" sz="2400" dirty="0" err="1">
                <a:solidFill>
                  <a:srgbClr val="A68653"/>
                </a:solidFill>
                <a:latin typeface="Calibri" panose="020F0502020204030204" pitchFamily="34" charset="0"/>
                <a:cs typeface="Calibri" panose="020F0502020204030204" pitchFamily="34" charset="0"/>
              </a:rPr>
              <a:t>Hisgen</a:t>
            </a:r>
            <a:endParaRPr lang="es-AR" sz="2400" dirty="0">
              <a:solidFill>
                <a:srgbClr val="A68653"/>
              </a:solidFill>
              <a:latin typeface="Calibri" panose="020F0502020204030204" pitchFamily="34" charset="0"/>
              <a:cs typeface="Calibri" panose="020F0502020204030204" pitchFamily="34" charset="0"/>
            </a:endParaRPr>
          </a:p>
          <a:p>
            <a:r>
              <a:rPr lang="es-AR" sz="2400" b="1" dirty="0">
                <a:solidFill>
                  <a:srgbClr val="A68653"/>
                </a:solidFill>
                <a:latin typeface="Calibri" panose="020F0502020204030204" pitchFamily="34" charset="0"/>
                <a:cs typeface="Calibri" panose="020F0502020204030204" pitchFamily="34" charset="0"/>
              </a:rPr>
              <a:t>Asesoramiento metodológico: </a:t>
            </a:r>
            <a:r>
              <a:rPr lang="es-AR" sz="2400" dirty="0">
                <a:solidFill>
                  <a:srgbClr val="A68653"/>
                </a:solidFill>
                <a:latin typeface="Calibri" panose="020F0502020204030204" pitchFamily="34" charset="0"/>
                <a:cs typeface="Calibri" panose="020F0502020204030204" pitchFamily="34" charset="0"/>
              </a:rPr>
              <a:t>Lic. </a:t>
            </a:r>
            <a:r>
              <a:rPr lang="es-AR" sz="2400" dirty="0" err="1">
                <a:solidFill>
                  <a:srgbClr val="A68653"/>
                </a:solidFill>
                <a:latin typeface="Calibri" panose="020F0502020204030204" pitchFamily="34" charset="0"/>
                <a:cs typeface="Calibri" panose="020F0502020204030204" pitchFamily="34" charset="0"/>
              </a:rPr>
              <a:t>Maria</a:t>
            </a:r>
            <a:r>
              <a:rPr lang="es-AR" sz="2400" dirty="0">
                <a:solidFill>
                  <a:srgbClr val="A68653"/>
                </a:solidFill>
                <a:latin typeface="Calibri" panose="020F0502020204030204" pitchFamily="34" charset="0"/>
                <a:cs typeface="Calibri" panose="020F0502020204030204" pitchFamily="34" charset="0"/>
              </a:rPr>
              <a:t> Gabriela Latorre</a:t>
            </a:r>
          </a:p>
        </p:txBody>
      </p:sp>
      <p:pic>
        <p:nvPicPr>
          <p:cNvPr id="4" name="Imagen 3">
            <a:extLst>
              <a:ext uri="{FF2B5EF4-FFF2-40B4-BE49-F238E27FC236}">
                <a16:creationId xmlns:a16="http://schemas.microsoft.com/office/drawing/2014/main" id="{71BB3913-A0D5-0F48-AB77-B1B5357FE228}"/>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9890234" y="4650828"/>
            <a:ext cx="2207172" cy="220717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 name="CuadroTexto 1">
            <a:extLst>
              <a:ext uri="{FF2B5EF4-FFF2-40B4-BE49-F238E27FC236}">
                <a16:creationId xmlns:a16="http://schemas.microsoft.com/office/drawing/2014/main" id="{78C17408-3769-9D46-8989-E3F5DF7D074B}"/>
              </a:ext>
            </a:extLst>
          </p:cNvPr>
          <p:cNvSpPr txBox="1"/>
          <p:nvPr/>
        </p:nvSpPr>
        <p:spPr>
          <a:xfrm>
            <a:off x="740780" y="2828835"/>
            <a:ext cx="2465716" cy="2308324"/>
          </a:xfrm>
          <a:prstGeom prst="rect">
            <a:avLst/>
          </a:prstGeom>
          <a:noFill/>
        </p:spPr>
        <p:txBody>
          <a:bodyPr wrap="square" rtlCol="0">
            <a:spAutoFit/>
          </a:bodyPr>
          <a:lstStyle/>
          <a:p>
            <a:pPr algn="ctr"/>
            <a:r>
              <a:rPr lang="es-AR" dirty="0"/>
              <a:t>Elección del número óptimo de regiones mediante la iteración de distintos números de </a:t>
            </a:r>
            <a:r>
              <a:rPr lang="es-AR" dirty="0" err="1"/>
              <a:t>clusters</a:t>
            </a:r>
            <a:r>
              <a:rPr lang="es-AR" dirty="0"/>
              <a:t> (</a:t>
            </a:r>
            <a:r>
              <a:rPr lang="es-AR" dirty="0" err="1"/>
              <a:t>trade</a:t>
            </a:r>
            <a:r>
              <a:rPr lang="es-AR" dirty="0"/>
              <a:t>-off entre similitud </a:t>
            </a:r>
            <a:r>
              <a:rPr lang="es-AR" dirty="0" err="1"/>
              <a:t>intra</a:t>
            </a:r>
            <a:r>
              <a:rPr lang="es-AR" dirty="0"/>
              <a:t>-regiones y utilidad analítica).</a:t>
            </a:r>
          </a:p>
          <a:p>
            <a:pPr algn="ctr"/>
            <a:r>
              <a:rPr lang="es-AR" b="1" dirty="0"/>
              <a:t>K = Nº Regiones= 3.</a:t>
            </a:r>
          </a:p>
        </p:txBody>
      </p:sp>
      <p:sp>
        <p:nvSpPr>
          <p:cNvPr id="12" name="Shape 4879">
            <a:extLst>
              <a:ext uri="{FF2B5EF4-FFF2-40B4-BE49-F238E27FC236}">
                <a16:creationId xmlns:a16="http://schemas.microsoft.com/office/drawing/2014/main" id="{EC4D31B8-DD23-B94A-A06A-2501C22C7855}"/>
              </a:ext>
            </a:extLst>
          </p:cNvPr>
          <p:cNvSpPr>
            <a:spLocks/>
          </p:cNvSpPr>
          <p:nvPr/>
        </p:nvSpPr>
        <p:spPr bwMode="auto">
          <a:xfrm rot="16200000">
            <a:off x="3411714" y="3072404"/>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13" name="CuadroTexto 12">
            <a:extLst>
              <a:ext uri="{FF2B5EF4-FFF2-40B4-BE49-F238E27FC236}">
                <a16:creationId xmlns:a16="http://schemas.microsoft.com/office/drawing/2014/main" id="{811A7FA2-E3C4-0D49-9D7A-C18BA494D0DC}"/>
              </a:ext>
            </a:extLst>
          </p:cNvPr>
          <p:cNvSpPr txBox="1"/>
          <p:nvPr/>
        </p:nvSpPr>
        <p:spPr>
          <a:xfrm>
            <a:off x="4488747" y="2828835"/>
            <a:ext cx="3011648" cy="1477328"/>
          </a:xfrm>
          <a:prstGeom prst="rect">
            <a:avLst/>
          </a:prstGeom>
          <a:noFill/>
        </p:spPr>
        <p:txBody>
          <a:bodyPr wrap="square" rtlCol="0">
            <a:spAutoFit/>
          </a:bodyPr>
          <a:lstStyle/>
          <a:p>
            <a:pPr algn="ctr"/>
            <a:r>
              <a:rPr lang="es-AR" dirty="0"/>
              <a:t>Entrenamiento del algoritmo</a:t>
            </a:r>
          </a:p>
          <a:p>
            <a:pPr algn="ctr"/>
            <a:r>
              <a:rPr lang="es-AR" dirty="0"/>
              <a:t>a través de 1.000 iteraciones, siendo seleccionada aquella que arroje la menor métrica de </a:t>
            </a:r>
            <a:r>
              <a:rPr lang="es-AR" b="1" dirty="0"/>
              <a:t>WCSS.</a:t>
            </a:r>
          </a:p>
        </p:txBody>
      </p:sp>
      <p:sp>
        <p:nvSpPr>
          <p:cNvPr id="14" name="Shape 4879">
            <a:extLst>
              <a:ext uri="{FF2B5EF4-FFF2-40B4-BE49-F238E27FC236}">
                <a16:creationId xmlns:a16="http://schemas.microsoft.com/office/drawing/2014/main" id="{7FCCC76D-3454-5543-A31B-108EC936E613}"/>
              </a:ext>
            </a:extLst>
          </p:cNvPr>
          <p:cNvSpPr>
            <a:spLocks/>
          </p:cNvSpPr>
          <p:nvPr/>
        </p:nvSpPr>
        <p:spPr bwMode="auto">
          <a:xfrm rot="16200000">
            <a:off x="7835486" y="3072403"/>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15" name="CuadroTexto 14">
            <a:extLst>
              <a:ext uri="{FF2B5EF4-FFF2-40B4-BE49-F238E27FC236}">
                <a16:creationId xmlns:a16="http://schemas.microsoft.com/office/drawing/2014/main" id="{3EE47F2C-2A98-A84C-9358-B2EFAE5D855D}"/>
              </a:ext>
            </a:extLst>
          </p:cNvPr>
          <p:cNvSpPr txBox="1"/>
          <p:nvPr/>
        </p:nvSpPr>
        <p:spPr>
          <a:xfrm>
            <a:off x="8625840" y="3059065"/>
            <a:ext cx="3011648" cy="646331"/>
          </a:xfrm>
          <a:prstGeom prst="rect">
            <a:avLst/>
          </a:prstGeom>
          <a:noFill/>
        </p:spPr>
        <p:txBody>
          <a:bodyPr wrap="square" rtlCol="0">
            <a:spAutoFit/>
          </a:bodyPr>
          <a:lstStyle/>
          <a:p>
            <a:pPr algn="ctr"/>
            <a:r>
              <a:rPr lang="es-AR" dirty="0"/>
              <a:t>Definición de la composición regional.</a:t>
            </a:r>
            <a:endParaRPr lang="es-AR" b="1" dirty="0"/>
          </a:p>
        </p:txBody>
      </p:sp>
      <p:sp>
        <p:nvSpPr>
          <p:cNvPr id="11" name="CuadroTexto 10">
            <a:extLst>
              <a:ext uri="{FF2B5EF4-FFF2-40B4-BE49-F238E27FC236}">
                <a16:creationId xmlns:a16="http://schemas.microsoft.com/office/drawing/2014/main" id="{A983C990-BCFE-5947-827C-E8734CF3F518}"/>
              </a:ext>
            </a:extLst>
          </p:cNvPr>
          <p:cNvSpPr txBox="1"/>
          <p:nvPr/>
        </p:nvSpPr>
        <p:spPr>
          <a:xfrm>
            <a:off x="412699" y="1036217"/>
            <a:ext cx="7722358" cy="461665"/>
          </a:xfrm>
          <a:prstGeom prst="rect">
            <a:avLst/>
          </a:prstGeom>
          <a:noFill/>
        </p:spPr>
        <p:txBody>
          <a:bodyPr wrap="square" rtlCol="0">
            <a:spAutoFit/>
          </a:bodyPr>
          <a:lstStyle/>
          <a:p>
            <a:r>
              <a:rPr lang="es-AR" sz="2400" b="1" dirty="0">
                <a:solidFill>
                  <a:srgbClr val="A68653"/>
                </a:solidFill>
              </a:rPr>
              <a:t>¿Cuál es la metodología utilizada?</a:t>
            </a:r>
          </a:p>
        </p:txBody>
      </p:sp>
      <p:sp>
        <p:nvSpPr>
          <p:cNvPr id="16" name="CuadroTexto 15">
            <a:extLst>
              <a:ext uri="{FF2B5EF4-FFF2-40B4-BE49-F238E27FC236}">
                <a16:creationId xmlns:a16="http://schemas.microsoft.com/office/drawing/2014/main" id="{567D3F31-F091-7A49-94B1-49B0E2CEE578}"/>
              </a:ext>
            </a:extLst>
          </p:cNvPr>
          <p:cNvSpPr txBox="1"/>
          <p:nvPr/>
        </p:nvSpPr>
        <p:spPr>
          <a:xfrm>
            <a:off x="749334" y="1497882"/>
            <a:ext cx="5059679" cy="646331"/>
          </a:xfrm>
          <a:prstGeom prst="rect">
            <a:avLst/>
          </a:prstGeom>
          <a:noFill/>
        </p:spPr>
        <p:txBody>
          <a:bodyPr wrap="square" rtlCol="0">
            <a:spAutoFit/>
          </a:bodyPr>
          <a:lstStyle/>
          <a:p>
            <a:pPr algn="ctr"/>
            <a:r>
              <a:rPr lang="es-AR" b="1" dirty="0"/>
              <a:t>Algoritmo K-medias </a:t>
            </a:r>
            <a:r>
              <a:rPr lang="es-AR" dirty="0"/>
              <a:t>(</a:t>
            </a:r>
            <a:r>
              <a:rPr lang="es-AR" dirty="0" err="1"/>
              <a:t>Hartigan</a:t>
            </a:r>
            <a:r>
              <a:rPr lang="es-AR" dirty="0"/>
              <a:t> y Wong, 1979)</a:t>
            </a:r>
          </a:p>
          <a:p>
            <a:pPr algn="ctr"/>
            <a:endParaRPr lang="es-AR" b="1" dirty="0"/>
          </a:p>
        </p:txBody>
      </p:sp>
      <p:pic>
        <p:nvPicPr>
          <p:cNvPr id="3" name="Imagen 2">
            <a:extLst>
              <a:ext uri="{FF2B5EF4-FFF2-40B4-BE49-F238E27FC236}">
                <a16:creationId xmlns:a16="http://schemas.microsoft.com/office/drawing/2014/main" id="{9A96D5B3-B048-7849-BF46-B3B9775A180E}"/>
              </a:ext>
            </a:extLst>
          </p:cNvPr>
          <p:cNvPicPr>
            <a:picLocks noChangeAspect="1"/>
          </p:cNvPicPr>
          <p:nvPr/>
        </p:nvPicPr>
        <p:blipFill>
          <a:blip r:embed="rId2"/>
          <a:stretch>
            <a:fillRect/>
          </a:stretch>
        </p:blipFill>
        <p:spPr>
          <a:xfrm>
            <a:off x="4617867" y="4306163"/>
            <a:ext cx="2753407" cy="604974"/>
          </a:xfrm>
          <a:prstGeom prst="rect">
            <a:avLst/>
          </a:prstGeom>
          <a:ln>
            <a:solidFill>
              <a:srgbClr val="25336A"/>
            </a:solidFill>
          </a:ln>
        </p:spPr>
      </p:pic>
    </p:spTree>
    <p:extLst>
      <p:ext uri="{BB962C8B-B14F-4D97-AF65-F5344CB8AC3E}">
        <p14:creationId xmlns:p14="http://schemas.microsoft.com/office/powerpoint/2010/main" val="710633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4879">
            <a:extLst>
              <a:ext uri="{FF2B5EF4-FFF2-40B4-BE49-F238E27FC236}">
                <a16:creationId xmlns:a16="http://schemas.microsoft.com/office/drawing/2014/main" id="{EC4D31B8-DD23-B94A-A06A-2501C22C7855}"/>
              </a:ext>
            </a:extLst>
          </p:cNvPr>
          <p:cNvSpPr>
            <a:spLocks/>
          </p:cNvSpPr>
          <p:nvPr/>
        </p:nvSpPr>
        <p:spPr bwMode="auto">
          <a:xfrm rot="16200000">
            <a:off x="3758149" y="3271699"/>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sz="2000"/>
          </a:p>
        </p:txBody>
      </p:sp>
      <p:sp>
        <p:nvSpPr>
          <p:cNvPr id="14" name="Shape 4879">
            <a:extLst>
              <a:ext uri="{FF2B5EF4-FFF2-40B4-BE49-F238E27FC236}">
                <a16:creationId xmlns:a16="http://schemas.microsoft.com/office/drawing/2014/main" id="{7FCCC76D-3454-5543-A31B-108EC936E613}"/>
              </a:ext>
            </a:extLst>
          </p:cNvPr>
          <p:cNvSpPr>
            <a:spLocks/>
          </p:cNvSpPr>
          <p:nvPr/>
        </p:nvSpPr>
        <p:spPr bwMode="auto">
          <a:xfrm rot="16200000">
            <a:off x="7718662" y="3254346"/>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sz="2000"/>
          </a:p>
        </p:txBody>
      </p:sp>
      <p:sp>
        <p:nvSpPr>
          <p:cNvPr id="15" name="CuadroTexto 14">
            <a:extLst>
              <a:ext uri="{FF2B5EF4-FFF2-40B4-BE49-F238E27FC236}">
                <a16:creationId xmlns:a16="http://schemas.microsoft.com/office/drawing/2014/main" id="{3EE47F2C-2A98-A84C-9358-B2EFAE5D855D}"/>
              </a:ext>
            </a:extLst>
          </p:cNvPr>
          <p:cNvSpPr txBox="1"/>
          <p:nvPr/>
        </p:nvSpPr>
        <p:spPr>
          <a:xfrm>
            <a:off x="8482409" y="3287774"/>
            <a:ext cx="3011648" cy="707886"/>
          </a:xfrm>
          <a:prstGeom prst="rect">
            <a:avLst/>
          </a:prstGeom>
          <a:noFill/>
        </p:spPr>
        <p:txBody>
          <a:bodyPr wrap="square" rtlCol="0">
            <a:spAutoFit/>
          </a:bodyPr>
          <a:lstStyle/>
          <a:p>
            <a:pPr algn="ctr"/>
            <a:r>
              <a:rPr lang="es-AR" sz="2000" b="1" dirty="0">
                <a:solidFill>
                  <a:srgbClr val="25336A"/>
                </a:solidFill>
              </a:rPr>
              <a:t>Definición de una  </a:t>
            </a:r>
          </a:p>
          <a:p>
            <a:pPr algn="ctr"/>
            <a:r>
              <a:rPr lang="es-AR" sz="2000" b="1" dirty="0">
                <a:solidFill>
                  <a:srgbClr val="A68653"/>
                </a:solidFill>
              </a:rPr>
              <a:t>“Nueva División Regional”</a:t>
            </a:r>
          </a:p>
        </p:txBody>
      </p:sp>
      <p:sp>
        <p:nvSpPr>
          <p:cNvPr id="11" name="CuadroTexto 10">
            <a:extLst>
              <a:ext uri="{FF2B5EF4-FFF2-40B4-BE49-F238E27FC236}">
                <a16:creationId xmlns:a16="http://schemas.microsoft.com/office/drawing/2014/main" id="{A983C990-BCFE-5947-827C-E8734CF3F518}"/>
              </a:ext>
            </a:extLst>
          </p:cNvPr>
          <p:cNvSpPr txBox="1"/>
          <p:nvPr/>
        </p:nvSpPr>
        <p:spPr>
          <a:xfrm>
            <a:off x="412699" y="1036217"/>
            <a:ext cx="7722358" cy="523220"/>
          </a:xfrm>
          <a:prstGeom prst="rect">
            <a:avLst/>
          </a:prstGeom>
          <a:noFill/>
        </p:spPr>
        <p:txBody>
          <a:bodyPr wrap="square" rtlCol="0">
            <a:spAutoFit/>
          </a:bodyPr>
          <a:lstStyle/>
          <a:p>
            <a:r>
              <a:rPr lang="es-AR" sz="2800" b="1" dirty="0">
                <a:solidFill>
                  <a:srgbClr val="A68653"/>
                </a:solidFill>
              </a:rPr>
              <a:t>Nueva división regional</a:t>
            </a:r>
          </a:p>
        </p:txBody>
      </p:sp>
      <p:sp>
        <p:nvSpPr>
          <p:cNvPr id="17" name="CuadroTexto 16">
            <a:extLst>
              <a:ext uri="{FF2B5EF4-FFF2-40B4-BE49-F238E27FC236}">
                <a16:creationId xmlns:a16="http://schemas.microsoft.com/office/drawing/2014/main" id="{200CBED1-0344-9844-A027-6A441655454B}"/>
              </a:ext>
            </a:extLst>
          </p:cNvPr>
          <p:cNvSpPr txBox="1"/>
          <p:nvPr/>
        </p:nvSpPr>
        <p:spPr>
          <a:xfrm>
            <a:off x="556191" y="2919807"/>
            <a:ext cx="3324414" cy="1323439"/>
          </a:xfrm>
          <a:prstGeom prst="rect">
            <a:avLst/>
          </a:prstGeom>
          <a:noFill/>
        </p:spPr>
        <p:txBody>
          <a:bodyPr wrap="square" rtlCol="0">
            <a:spAutoFit/>
          </a:bodyPr>
          <a:lstStyle/>
          <a:p>
            <a:pPr marL="342900" indent="-342900">
              <a:buClr>
                <a:srgbClr val="A68653"/>
              </a:buClr>
              <a:buFont typeface="Arial" panose="020B0604020202020204" pitchFamily="34" charset="0"/>
              <a:buChar char="•"/>
            </a:pPr>
            <a:r>
              <a:rPr lang="es-AR" sz="2000" b="1" dirty="0">
                <a:solidFill>
                  <a:srgbClr val="25336A"/>
                </a:solidFill>
              </a:rPr>
              <a:t>Factores sociodemográficos</a:t>
            </a:r>
          </a:p>
          <a:p>
            <a:pPr marL="342900" indent="-342900">
              <a:buClr>
                <a:srgbClr val="A68653"/>
              </a:buClr>
              <a:buFont typeface="Arial" panose="020B0604020202020204" pitchFamily="34" charset="0"/>
              <a:buChar char="•"/>
            </a:pPr>
            <a:r>
              <a:rPr lang="es-AR" sz="2000" b="1" dirty="0">
                <a:solidFill>
                  <a:srgbClr val="25336A"/>
                </a:solidFill>
              </a:rPr>
              <a:t>Factores económicos</a:t>
            </a:r>
          </a:p>
          <a:p>
            <a:pPr marL="342900" indent="-342900">
              <a:buClr>
                <a:srgbClr val="A68653"/>
              </a:buClr>
              <a:buFont typeface="Arial" panose="020B0604020202020204" pitchFamily="34" charset="0"/>
              <a:buChar char="•"/>
            </a:pPr>
            <a:r>
              <a:rPr lang="es-AR" sz="2000" b="1" dirty="0">
                <a:solidFill>
                  <a:srgbClr val="25336A"/>
                </a:solidFill>
              </a:rPr>
              <a:t>Factores geográficos</a:t>
            </a:r>
          </a:p>
        </p:txBody>
      </p:sp>
      <p:sp>
        <p:nvSpPr>
          <p:cNvPr id="20" name="CuadroTexto 19">
            <a:extLst>
              <a:ext uri="{FF2B5EF4-FFF2-40B4-BE49-F238E27FC236}">
                <a16:creationId xmlns:a16="http://schemas.microsoft.com/office/drawing/2014/main" id="{0D87D2D5-D291-BC49-8A18-E2992E3E4667}"/>
              </a:ext>
            </a:extLst>
          </p:cNvPr>
          <p:cNvSpPr txBox="1"/>
          <p:nvPr/>
        </p:nvSpPr>
        <p:spPr>
          <a:xfrm>
            <a:off x="4659683" y="3258361"/>
            <a:ext cx="2912389" cy="984885"/>
          </a:xfrm>
          <a:prstGeom prst="rect">
            <a:avLst/>
          </a:prstGeom>
          <a:noFill/>
        </p:spPr>
        <p:txBody>
          <a:bodyPr wrap="square" rtlCol="0">
            <a:spAutoFit/>
          </a:bodyPr>
          <a:lstStyle/>
          <a:p>
            <a:pPr>
              <a:buClr>
                <a:srgbClr val="A68653"/>
              </a:buClr>
            </a:pPr>
            <a:r>
              <a:rPr lang="es-AR" sz="2000" b="1" dirty="0">
                <a:solidFill>
                  <a:srgbClr val="25336A"/>
                </a:solidFill>
              </a:rPr>
              <a:t>Algoritmo K-medias (</a:t>
            </a:r>
            <a:r>
              <a:rPr lang="es-AR" sz="2000" b="1" dirty="0" err="1">
                <a:solidFill>
                  <a:srgbClr val="25336A"/>
                </a:solidFill>
              </a:rPr>
              <a:t>Hartigan</a:t>
            </a:r>
            <a:r>
              <a:rPr lang="es-AR" sz="2000" b="1" dirty="0">
                <a:solidFill>
                  <a:srgbClr val="25336A"/>
                </a:solidFill>
              </a:rPr>
              <a:t> y Wong, 1979)</a:t>
            </a:r>
          </a:p>
          <a:p>
            <a:pPr marL="342900" indent="-342900" algn="just">
              <a:buFont typeface="Arial" panose="020B0604020202020204" pitchFamily="34" charset="0"/>
              <a:buChar char="•"/>
            </a:pPr>
            <a:endParaRPr lang="es-AR" b="1" dirty="0">
              <a:solidFill>
                <a:srgbClr val="25336A"/>
              </a:solidFill>
            </a:endParaRPr>
          </a:p>
        </p:txBody>
      </p:sp>
    </p:spTree>
    <p:extLst>
      <p:ext uri="{BB962C8B-B14F-4D97-AF65-F5344CB8AC3E}">
        <p14:creationId xmlns:p14="http://schemas.microsoft.com/office/powerpoint/2010/main" val="3586494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pic>
        <p:nvPicPr>
          <p:cNvPr id="2" name="Imagen 1">
            <a:extLst>
              <a:ext uri="{FF2B5EF4-FFF2-40B4-BE49-F238E27FC236}">
                <a16:creationId xmlns:a16="http://schemas.microsoft.com/office/drawing/2014/main" id="{2D097416-A4C5-FA4B-A5FA-6DF51C7DB617}"/>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111570" y="1768517"/>
            <a:ext cx="9337282" cy="5016183"/>
          </a:xfrm>
          <a:prstGeom prst="rect">
            <a:avLst/>
          </a:prstGeom>
        </p:spPr>
      </p:pic>
      <p:sp>
        <p:nvSpPr>
          <p:cNvPr id="7" name="Subtitle 2">
            <a:extLst>
              <a:ext uri="{FF2B5EF4-FFF2-40B4-BE49-F238E27FC236}">
                <a16:creationId xmlns:a16="http://schemas.microsoft.com/office/drawing/2014/main" id="{5E80CFF2-1499-8D43-8162-4D021778BC23}"/>
              </a:ext>
            </a:extLst>
          </p:cNvPr>
          <p:cNvSpPr txBox="1">
            <a:spLocks/>
          </p:cNvSpPr>
          <p:nvPr/>
        </p:nvSpPr>
        <p:spPr>
          <a:xfrm>
            <a:off x="1844315" y="1407852"/>
            <a:ext cx="3935896" cy="957530"/>
          </a:xfrm>
          <a:prstGeom prst="rect">
            <a:avLst/>
          </a:prstGeom>
        </p:spPr>
        <p:txBody>
          <a:bodyPr vert="horz" lIns="91440" tIns="45720" rIns="91440" bIns="45720" rtlCol="0">
            <a:normAutofit/>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b="1" dirty="0">
                <a:solidFill>
                  <a:srgbClr val="25336A"/>
                </a:solidFill>
              </a:rPr>
              <a:t>Nueva división regional</a:t>
            </a:r>
            <a:endParaRPr lang="es-ES_tradnl" b="1" dirty="0">
              <a:solidFill>
                <a:srgbClr val="25336A"/>
              </a:solidFill>
            </a:endParaRPr>
          </a:p>
          <a:p>
            <a:pPr algn="l"/>
            <a:endParaRPr lang="en-US" b="1" dirty="0"/>
          </a:p>
          <a:p>
            <a:pPr algn="l"/>
            <a:endParaRPr lang="en-US" b="1" dirty="0"/>
          </a:p>
        </p:txBody>
      </p:sp>
      <p:sp>
        <p:nvSpPr>
          <p:cNvPr id="5" name="Subtitle 2">
            <a:extLst>
              <a:ext uri="{FF2B5EF4-FFF2-40B4-BE49-F238E27FC236}">
                <a16:creationId xmlns:a16="http://schemas.microsoft.com/office/drawing/2014/main" id="{D0F49C99-57A2-C449-A207-722D29BC9071}"/>
              </a:ext>
            </a:extLst>
          </p:cNvPr>
          <p:cNvSpPr txBox="1">
            <a:spLocks/>
          </p:cNvSpPr>
          <p:nvPr/>
        </p:nvSpPr>
        <p:spPr>
          <a:xfrm>
            <a:off x="5854150" y="1407852"/>
            <a:ext cx="3935896" cy="957530"/>
          </a:xfrm>
          <a:prstGeom prst="rect">
            <a:avLst/>
          </a:prstGeom>
        </p:spPr>
        <p:txBody>
          <a:bodyPr vert="horz" lIns="91440" tIns="45720" rIns="91440" bIns="45720" rtlCol="0">
            <a:normAutofit/>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s-ES" b="1" dirty="0">
                <a:solidFill>
                  <a:srgbClr val="25336A"/>
                </a:solidFill>
              </a:rPr>
              <a:t>División regional tradicional</a:t>
            </a:r>
            <a:endParaRPr lang="es-ES_tradnl" b="1" dirty="0">
              <a:solidFill>
                <a:srgbClr val="25336A"/>
              </a:solidFill>
            </a:endParaRPr>
          </a:p>
          <a:p>
            <a:pPr algn="l"/>
            <a:endParaRPr lang="en-US" b="1" dirty="0"/>
          </a:p>
          <a:p>
            <a:pPr algn="l"/>
            <a:endParaRPr lang="en-US" b="1" dirty="0"/>
          </a:p>
        </p:txBody>
      </p:sp>
    </p:spTree>
    <p:extLst>
      <p:ext uri="{BB962C8B-B14F-4D97-AF65-F5344CB8AC3E}">
        <p14:creationId xmlns:p14="http://schemas.microsoft.com/office/powerpoint/2010/main" val="7994728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8" name="Subtitle 2">
            <a:extLst>
              <a:ext uri="{FF2B5EF4-FFF2-40B4-BE49-F238E27FC236}">
                <a16:creationId xmlns:a16="http://schemas.microsoft.com/office/drawing/2014/main" id="{3ECA974F-008A-EA4E-B420-4C344B4096D3}"/>
              </a:ext>
            </a:extLst>
          </p:cNvPr>
          <p:cNvSpPr txBox="1">
            <a:spLocks/>
          </p:cNvSpPr>
          <p:nvPr/>
        </p:nvSpPr>
        <p:spPr>
          <a:xfrm>
            <a:off x="362541" y="3139347"/>
            <a:ext cx="2309347" cy="859026"/>
          </a:xfrm>
          <a:prstGeom prst="rect">
            <a:avLst/>
          </a:prstGeom>
        </p:spPr>
        <p:txBody>
          <a:bodyPr vert="horz" lIns="91440" tIns="45720" rIns="91440" bIns="45720" rtlCol="0">
            <a:normAutofit fontScale="70000" lnSpcReduction="2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600" b="1" dirty="0" err="1">
                <a:solidFill>
                  <a:srgbClr val="A68653"/>
                </a:solidFill>
              </a:rPr>
              <a:t>Regiones</a:t>
            </a:r>
            <a:r>
              <a:rPr lang="en-US" sz="2600" b="1" dirty="0">
                <a:solidFill>
                  <a:srgbClr val="A68653"/>
                </a:solidFill>
              </a:rPr>
              <a:t> </a:t>
            </a:r>
            <a:r>
              <a:rPr lang="en-US" sz="2600" b="1" dirty="0" err="1">
                <a:solidFill>
                  <a:srgbClr val="A68653"/>
                </a:solidFill>
              </a:rPr>
              <a:t>resultantes</a:t>
            </a:r>
            <a:r>
              <a:rPr lang="en-US" sz="2600" b="1" dirty="0">
                <a:solidFill>
                  <a:srgbClr val="A68653"/>
                </a:solidFill>
              </a:rPr>
              <a:t> de la </a:t>
            </a:r>
            <a:r>
              <a:rPr lang="en-US" sz="2600" b="1" dirty="0" err="1">
                <a:solidFill>
                  <a:srgbClr val="A68653"/>
                </a:solidFill>
              </a:rPr>
              <a:t>clusterización</a:t>
            </a:r>
            <a:endParaRPr lang="en-US" sz="2600" b="1" dirty="0">
              <a:solidFill>
                <a:srgbClr val="A68653"/>
              </a:solidFill>
            </a:endParaRPr>
          </a:p>
          <a:p>
            <a:r>
              <a:rPr lang="en-US" sz="2600" b="1" dirty="0">
                <a:solidFill>
                  <a:srgbClr val="A68653"/>
                </a:solidFill>
              </a:rPr>
              <a:t>(PCA)</a:t>
            </a:r>
          </a:p>
          <a:p>
            <a:pPr algn="l"/>
            <a:endParaRPr lang="en-US" b="1" dirty="0"/>
          </a:p>
          <a:p>
            <a:pPr algn="l"/>
            <a:endParaRPr lang="en-US" b="1" dirty="0"/>
          </a:p>
        </p:txBody>
      </p:sp>
      <p:pic>
        <p:nvPicPr>
          <p:cNvPr id="4" name="Imagen 3">
            <a:extLst>
              <a:ext uri="{FF2B5EF4-FFF2-40B4-BE49-F238E27FC236}">
                <a16:creationId xmlns:a16="http://schemas.microsoft.com/office/drawing/2014/main" id="{479D73F1-BE32-F749-855F-019F7E914D5F}"/>
              </a:ext>
            </a:extLst>
          </p:cNvPr>
          <p:cNvPicPr>
            <a:picLocks noChangeAspect="1"/>
          </p:cNvPicPr>
          <p:nvPr/>
        </p:nvPicPr>
        <p:blipFill>
          <a:blip r:embed="rId2"/>
          <a:stretch>
            <a:fillRect/>
          </a:stretch>
        </p:blipFill>
        <p:spPr>
          <a:xfrm>
            <a:off x="2483155" y="1656556"/>
            <a:ext cx="7706585" cy="5011008"/>
          </a:xfrm>
          <a:prstGeom prst="rect">
            <a:avLst/>
          </a:prstGeom>
        </p:spPr>
      </p:pic>
    </p:spTree>
    <p:extLst>
      <p:ext uri="{BB962C8B-B14F-4D97-AF65-F5344CB8AC3E}">
        <p14:creationId xmlns:p14="http://schemas.microsoft.com/office/powerpoint/2010/main" val="5586789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8" name="Subtitle 2">
            <a:extLst>
              <a:ext uri="{FF2B5EF4-FFF2-40B4-BE49-F238E27FC236}">
                <a16:creationId xmlns:a16="http://schemas.microsoft.com/office/drawing/2014/main" id="{3ECA974F-008A-EA4E-B420-4C344B4096D3}"/>
              </a:ext>
            </a:extLst>
          </p:cNvPr>
          <p:cNvSpPr txBox="1">
            <a:spLocks/>
          </p:cNvSpPr>
          <p:nvPr/>
        </p:nvSpPr>
        <p:spPr>
          <a:xfrm>
            <a:off x="436543" y="999748"/>
            <a:ext cx="9005631" cy="909751"/>
          </a:xfrm>
          <a:prstGeom prst="rect">
            <a:avLst/>
          </a:prstGeom>
        </p:spPr>
        <p:txBody>
          <a:bodyPr vert="horz" lIns="91440" tIns="45720" rIns="91440" bIns="45720" rtlCol="0">
            <a:normAutofit fontScale="925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4000" b="1" dirty="0" err="1">
                <a:solidFill>
                  <a:srgbClr val="A68653"/>
                </a:solidFill>
              </a:rPr>
              <a:t>Resumen</a:t>
            </a:r>
            <a:r>
              <a:rPr lang="en-US" sz="4000" b="1" dirty="0">
                <a:solidFill>
                  <a:srgbClr val="A68653"/>
                </a:solidFill>
              </a:rPr>
              <a:t> de los </a:t>
            </a:r>
            <a:r>
              <a:rPr lang="en-US" sz="4000" b="1" dirty="0" err="1">
                <a:solidFill>
                  <a:srgbClr val="A68653"/>
                </a:solidFill>
              </a:rPr>
              <a:t>factores</a:t>
            </a:r>
            <a:r>
              <a:rPr lang="en-US" sz="4000" b="1" dirty="0">
                <a:solidFill>
                  <a:srgbClr val="A68653"/>
                </a:solidFill>
              </a:rPr>
              <a:t> </a:t>
            </a:r>
            <a:r>
              <a:rPr lang="en-US" sz="4000" b="1" dirty="0" err="1">
                <a:solidFill>
                  <a:srgbClr val="A68653"/>
                </a:solidFill>
              </a:rPr>
              <a:t>socioeconómicos</a:t>
            </a:r>
            <a:endParaRPr lang="en-US" sz="4000" b="1" dirty="0">
              <a:solidFill>
                <a:srgbClr val="A68653"/>
              </a:solidFill>
            </a:endParaRPr>
          </a:p>
          <a:p>
            <a:pPr algn="l"/>
            <a:endParaRPr lang="en-US" b="1" dirty="0"/>
          </a:p>
          <a:p>
            <a:pPr algn="l"/>
            <a:endParaRPr lang="en-US" b="1" dirty="0"/>
          </a:p>
        </p:txBody>
      </p:sp>
      <p:sp>
        <p:nvSpPr>
          <p:cNvPr id="3" name="CuadroTexto 2">
            <a:extLst>
              <a:ext uri="{FF2B5EF4-FFF2-40B4-BE49-F238E27FC236}">
                <a16:creationId xmlns:a16="http://schemas.microsoft.com/office/drawing/2014/main" id="{34949636-AEE8-F14A-BDE6-01F8E4E8FFAA}"/>
              </a:ext>
            </a:extLst>
          </p:cNvPr>
          <p:cNvSpPr txBox="1"/>
          <p:nvPr/>
        </p:nvSpPr>
        <p:spPr>
          <a:xfrm>
            <a:off x="436543" y="1986433"/>
            <a:ext cx="2268638" cy="461665"/>
          </a:xfrm>
          <a:prstGeom prst="rect">
            <a:avLst/>
          </a:prstGeom>
          <a:noFill/>
        </p:spPr>
        <p:txBody>
          <a:bodyPr wrap="square" rtlCol="0">
            <a:spAutoFit/>
          </a:bodyPr>
          <a:lstStyle/>
          <a:p>
            <a:pPr algn="ctr"/>
            <a:r>
              <a:rPr lang="es-AR" sz="2400" b="1" dirty="0">
                <a:solidFill>
                  <a:srgbClr val="25336A"/>
                </a:solidFill>
              </a:rPr>
              <a:t>Región Sur</a:t>
            </a:r>
          </a:p>
        </p:txBody>
      </p:sp>
      <p:sp>
        <p:nvSpPr>
          <p:cNvPr id="4" name="CuadroTexto 3">
            <a:extLst>
              <a:ext uri="{FF2B5EF4-FFF2-40B4-BE49-F238E27FC236}">
                <a16:creationId xmlns:a16="http://schemas.microsoft.com/office/drawing/2014/main" id="{D94F15AE-4B35-A24C-911C-60CF03DA5327}"/>
              </a:ext>
            </a:extLst>
          </p:cNvPr>
          <p:cNvSpPr txBox="1"/>
          <p:nvPr/>
        </p:nvSpPr>
        <p:spPr>
          <a:xfrm>
            <a:off x="4340506" y="1621832"/>
            <a:ext cx="7569843" cy="1292662"/>
          </a:xfrm>
          <a:prstGeom prst="rect">
            <a:avLst/>
          </a:prstGeom>
          <a:noFill/>
        </p:spPr>
        <p:txBody>
          <a:bodyPr wrap="square" rtlCol="0">
            <a:spAutoFit/>
          </a:bodyPr>
          <a:lstStyle/>
          <a:p>
            <a:pPr marL="342900" indent="-342900">
              <a:buClr>
                <a:srgbClr val="A68653"/>
              </a:buClr>
              <a:buFont typeface="Arial" panose="020B0604020202020204" pitchFamily="34" charset="0"/>
              <a:buChar char="•"/>
            </a:pPr>
            <a:r>
              <a:rPr lang="es-AR" sz="2000" dirty="0"/>
              <a:t>Baja mortalidad infantil.</a:t>
            </a:r>
          </a:p>
          <a:p>
            <a:pPr marL="342900" indent="-342900">
              <a:buClr>
                <a:srgbClr val="A68653"/>
              </a:buClr>
              <a:buFont typeface="Arial" panose="020B0604020202020204" pitchFamily="34" charset="0"/>
              <a:buChar char="•"/>
            </a:pPr>
            <a:r>
              <a:rPr lang="es-AR" sz="2000" dirty="0"/>
              <a:t>Bajo nivel de participación promedio en RON.</a:t>
            </a:r>
          </a:p>
          <a:p>
            <a:pPr marL="342900" indent="-342900">
              <a:buClr>
                <a:srgbClr val="A68653"/>
              </a:buClr>
              <a:buFont typeface="Arial" panose="020B0604020202020204" pitchFamily="34" charset="0"/>
              <a:buChar char="•"/>
            </a:pPr>
            <a:r>
              <a:rPr lang="es-AR" sz="2000" dirty="0"/>
              <a:t>Salario real elevado y baja tasa de pobreza.</a:t>
            </a:r>
          </a:p>
          <a:p>
            <a:pPr marL="285750" indent="-285750">
              <a:buFont typeface="Arial" panose="020B0604020202020204" pitchFamily="34" charset="0"/>
              <a:buChar char="•"/>
            </a:pPr>
            <a:endParaRPr lang="es-AR" dirty="0"/>
          </a:p>
        </p:txBody>
      </p:sp>
      <p:sp>
        <p:nvSpPr>
          <p:cNvPr id="12" name="CuadroTexto 11">
            <a:extLst>
              <a:ext uri="{FF2B5EF4-FFF2-40B4-BE49-F238E27FC236}">
                <a16:creationId xmlns:a16="http://schemas.microsoft.com/office/drawing/2014/main" id="{4262C949-1172-924F-86E8-3EF50BAFCF65}"/>
              </a:ext>
            </a:extLst>
          </p:cNvPr>
          <p:cNvSpPr txBox="1"/>
          <p:nvPr/>
        </p:nvSpPr>
        <p:spPr>
          <a:xfrm>
            <a:off x="436543" y="3511715"/>
            <a:ext cx="2268638" cy="461665"/>
          </a:xfrm>
          <a:prstGeom prst="rect">
            <a:avLst/>
          </a:prstGeom>
          <a:noFill/>
        </p:spPr>
        <p:txBody>
          <a:bodyPr wrap="square" rtlCol="0">
            <a:spAutoFit/>
          </a:bodyPr>
          <a:lstStyle/>
          <a:p>
            <a:pPr algn="ctr"/>
            <a:r>
              <a:rPr lang="es-AR" sz="2400" b="1" dirty="0">
                <a:solidFill>
                  <a:srgbClr val="25336A"/>
                </a:solidFill>
              </a:rPr>
              <a:t>Región Centro</a:t>
            </a:r>
          </a:p>
        </p:txBody>
      </p:sp>
      <p:sp>
        <p:nvSpPr>
          <p:cNvPr id="13" name="CuadroTexto 12">
            <a:extLst>
              <a:ext uri="{FF2B5EF4-FFF2-40B4-BE49-F238E27FC236}">
                <a16:creationId xmlns:a16="http://schemas.microsoft.com/office/drawing/2014/main" id="{B9902FB6-9DD6-C94E-9033-50F210B61EFE}"/>
              </a:ext>
            </a:extLst>
          </p:cNvPr>
          <p:cNvSpPr txBox="1"/>
          <p:nvPr/>
        </p:nvSpPr>
        <p:spPr>
          <a:xfrm>
            <a:off x="4340506" y="3147114"/>
            <a:ext cx="7569843" cy="1015663"/>
          </a:xfrm>
          <a:prstGeom prst="rect">
            <a:avLst/>
          </a:prstGeom>
          <a:noFill/>
        </p:spPr>
        <p:txBody>
          <a:bodyPr wrap="square" rtlCol="0">
            <a:spAutoFit/>
          </a:bodyPr>
          <a:lstStyle/>
          <a:p>
            <a:pPr marL="342900" indent="-342900">
              <a:buClr>
                <a:srgbClr val="A68653"/>
              </a:buClr>
              <a:buFont typeface="Arial" panose="020B0604020202020204" pitchFamily="34" charset="0"/>
              <a:buChar char="•"/>
            </a:pPr>
            <a:r>
              <a:rPr lang="es-AR" sz="2000" dirty="0"/>
              <a:t>Elevada tasa de promoción secundaria y de robos.</a:t>
            </a:r>
          </a:p>
          <a:p>
            <a:pPr marL="342900" indent="-342900">
              <a:buClr>
                <a:srgbClr val="A68653"/>
              </a:buClr>
              <a:buFont typeface="Arial" panose="020B0604020202020204" pitchFamily="34" charset="0"/>
              <a:buChar char="•"/>
            </a:pPr>
            <a:r>
              <a:rPr lang="es-AR" sz="2000" dirty="0"/>
              <a:t>Elevado nivel de exportaciones PC.</a:t>
            </a:r>
          </a:p>
          <a:p>
            <a:pPr marL="342900" indent="-342900">
              <a:buClr>
                <a:srgbClr val="A68653"/>
              </a:buClr>
              <a:buFont typeface="Arial" panose="020B0604020202020204" pitchFamily="34" charset="0"/>
              <a:buChar char="•"/>
            </a:pPr>
            <a:r>
              <a:rPr lang="es-AR" sz="2000" dirty="0"/>
              <a:t>Mayor tasa de actividad promedio y de cantidad de empresas.</a:t>
            </a:r>
            <a:endParaRPr lang="es-AR" dirty="0"/>
          </a:p>
        </p:txBody>
      </p:sp>
      <p:sp>
        <p:nvSpPr>
          <p:cNvPr id="14" name="CuadroTexto 13">
            <a:extLst>
              <a:ext uri="{FF2B5EF4-FFF2-40B4-BE49-F238E27FC236}">
                <a16:creationId xmlns:a16="http://schemas.microsoft.com/office/drawing/2014/main" id="{58CDD384-5457-9A4F-AA2D-840B4D78C6E1}"/>
              </a:ext>
            </a:extLst>
          </p:cNvPr>
          <p:cNvSpPr txBox="1"/>
          <p:nvPr/>
        </p:nvSpPr>
        <p:spPr>
          <a:xfrm>
            <a:off x="436543" y="4991040"/>
            <a:ext cx="2268638" cy="461665"/>
          </a:xfrm>
          <a:prstGeom prst="rect">
            <a:avLst/>
          </a:prstGeom>
          <a:noFill/>
        </p:spPr>
        <p:txBody>
          <a:bodyPr wrap="square" rtlCol="0">
            <a:spAutoFit/>
          </a:bodyPr>
          <a:lstStyle/>
          <a:p>
            <a:pPr algn="ctr"/>
            <a:r>
              <a:rPr lang="es-AR" sz="2400" b="1" dirty="0">
                <a:solidFill>
                  <a:srgbClr val="25336A"/>
                </a:solidFill>
              </a:rPr>
              <a:t>Región Norte</a:t>
            </a:r>
          </a:p>
        </p:txBody>
      </p:sp>
      <p:sp>
        <p:nvSpPr>
          <p:cNvPr id="15" name="CuadroTexto 14">
            <a:extLst>
              <a:ext uri="{FF2B5EF4-FFF2-40B4-BE49-F238E27FC236}">
                <a16:creationId xmlns:a16="http://schemas.microsoft.com/office/drawing/2014/main" id="{35A5298F-6A2A-264C-BA59-4431BB1BABD8}"/>
              </a:ext>
            </a:extLst>
          </p:cNvPr>
          <p:cNvSpPr txBox="1"/>
          <p:nvPr/>
        </p:nvSpPr>
        <p:spPr>
          <a:xfrm>
            <a:off x="4340505" y="4540607"/>
            <a:ext cx="7569843" cy="1908215"/>
          </a:xfrm>
          <a:prstGeom prst="rect">
            <a:avLst/>
          </a:prstGeom>
          <a:noFill/>
        </p:spPr>
        <p:txBody>
          <a:bodyPr wrap="square" rtlCol="0">
            <a:spAutoFit/>
          </a:bodyPr>
          <a:lstStyle/>
          <a:p>
            <a:pPr marL="342900" indent="-342900">
              <a:buClr>
                <a:srgbClr val="A68653"/>
              </a:buClr>
              <a:buFont typeface="Arial" panose="020B0604020202020204" pitchFamily="34" charset="0"/>
              <a:buChar char="•"/>
            </a:pPr>
            <a:r>
              <a:rPr lang="es-AR" sz="2000" dirty="0"/>
              <a:t>Baja tasa de promoción secundaria y una elevada tasa de mortalidad infantil.</a:t>
            </a:r>
          </a:p>
          <a:p>
            <a:pPr marL="342900" indent="-342900">
              <a:buClr>
                <a:srgbClr val="A68653"/>
              </a:buClr>
              <a:buFont typeface="Arial" panose="020B0604020202020204" pitchFamily="34" charset="0"/>
              <a:buChar char="•"/>
            </a:pPr>
            <a:r>
              <a:rPr lang="es-AR" sz="2000" dirty="0"/>
              <a:t>Bajo nivel de tasa de actividad, menor cantidad de empresas y bajo nivel de exportaciones PC.</a:t>
            </a:r>
          </a:p>
          <a:p>
            <a:pPr marL="342900" indent="-342900">
              <a:buClr>
                <a:srgbClr val="A68653"/>
              </a:buClr>
              <a:buFont typeface="Arial" panose="020B0604020202020204" pitchFamily="34" charset="0"/>
              <a:buChar char="•"/>
            </a:pPr>
            <a:r>
              <a:rPr lang="es-AR" sz="2000" dirty="0"/>
              <a:t>Salario real bajo y elevada tasa de pobreza.</a:t>
            </a:r>
          </a:p>
          <a:p>
            <a:pPr marL="285750" indent="-285750">
              <a:buFont typeface="Arial" panose="020B0604020202020204" pitchFamily="34" charset="0"/>
              <a:buChar char="•"/>
            </a:pPr>
            <a:endParaRPr lang="es-AR" dirty="0"/>
          </a:p>
        </p:txBody>
      </p:sp>
      <p:sp>
        <p:nvSpPr>
          <p:cNvPr id="10" name="Shape 4879">
            <a:extLst>
              <a:ext uri="{FF2B5EF4-FFF2-40B4-BE49-F238E27FC236}">
                <a16:creationId xmlns:a16="http://schemas.microsoft.com/office/drawing/2014/main" id="{EC6BBD25-5EB6-5D41-BDA7-5C4E1A05B389}"/>
              </a:ext>
            </a:extLst>
          </p:cNvPr>
          <p:cNvSpPr>
            <a:spLocks/>
          </p:cNvSpPr>
          <p:nvPr/>
        </p:nvSpPr>
        <p:spPr bwMode="auto">
          <a:xfrm rot="16200000">
            <a:off x="3065626" y="4865277"/>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11" name="Shape 4879">
            <a:extLst>
              <a:ext uri="{FF2B5EF4-FFF2-40B4-BE49-F238E27FC236}">
                <a16:creationId xmlns:a16="http://schemas.microsoft.com/office/drawing/2014/main" id="{E8EB4627-6D23-744A-8F29-AA2A180C2488}"/>
              </a:ext>
            </a:extLst>
          </p:cNvPr>
          <p:cNvSpPr>
            <a:spLocks/>
          </p:cNvSpPr>
          <p:nvPr/>
        </p:nvSpPr>
        <p:spPr bwMode="auto">
          <a:xfrm rot="16200000">
            <a:off x="3065626" y="3385952"/>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16" name="Shape 4879">
            <a:extLst>
              <a:ext uri="{FF2B5EF4-FFF2-40B4-BE49-F238E27FC236}">
                <a16:creationId xmlns:a16="http://schemas.microsoft.com/office/drawing/2014/main" id="{96FC41EB-D309-2E43-AE3F-81800DBBFA1A}"/>
              </a:ext>
            </a:extLst>
          </p:cNvPr>
          <p:cNvSpPr>
            <a:spLocks/>
          </p:cNvSpPr>
          <p:nvPr/>
        </p:nvSpPr>
        <p:spPr bwMode="auto">
          <a:xfrm rot="16200000">
            <a:off x="3040272" y="1860670"/>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Tree>
    <p:extLst>
      <p:ext uri="{BB962C8B-B14F-4D97-AF65-F5344CB8AC3E}">
        <p14:creationId xmlns:p14="http://schemas.microsoft.com/office/powerpoint/2010/main" val="6774590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8" name="Subtitle 2">
            <a:extLst>
              <a:ext uri="{FF2B5EF4-FFF2-40B4-BE49-F238E27FC236}">
                <a16:creationId xmlns:a16="http://schemas.microsoft.com/office/drawing/2014/main" id="{3ECA974F-008A-EA4E-B420-4C344B4096D3}"/>
              </a:ext>
            </a:extLst>
          </p:cNvPr>
          <p:cNvSpPr txBox="1">
            <a:spLocks/>
          </p:cNvSpPr>
          <p:nvPr/>
        </p:nvSpPr>
        <p:spPr>
          <a:xfrm>
            <a:off x="375980" y="1076682"/>
            <a:ext cx="4658403" cy="545150"/>
          </a:xfrm>
          <a:prstGeom prst="rect">
            <a:avLst/>
          </a:prstGeom>
        </p:spPr>
        <p:txBody>
          <a:bodyPr vert="horz" lIns="91440" tIns="45720" rIns="91440" bIns="45720" rtlCol="0">
            <a:normAutofit fontScale="92500" lnSpcReduction="1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4000" b="1" dirty="0">
                <a:solidFill>
                  <a:srgbClr val="25336A"/>
                </a:solidFill>
              </a:rPr>
              <a:t>2. </a:t>
            </a:r>
            <a:r>
              <a:rPr lang="en-US" sz="4000" b="1" dirty="0" err="1">
                <a:solidFill>
                  <a:srgbClr val="25336A"/>
                </a:solidFill>
              </a:rPr>
              <a:t>Migrantes</a:t>
            </a:r>
            <a:endParaRPr lang="en-US" sz="4000" b="1" dirty="0">
              <a:solidFill>
                <a:srgbClr val="25336A"/>
              </a:solidFill>
            </a:endParaRPr>
          </a:p>
          <a:p>
            <a:pPr algn="l"/>
            <a:endParaRPr lang="en-US" b="1" dirty="0"/>
          </a:p>
          <a:p>
            <a:pPr algn="l"/>
            <a:endParaRPr lang="en-US" b="1" dirty="0"/>
          </a:p>
        </p:txBody>
      </p:sp>
      <p:sp>
        <p:nvSpPr>
          <p:cNvPr id="9" name="TextBox 3">
            <a:extLst>
              <a:ext uri="{FF2B5EF4-FFF2-40B4-BE49-F238E27FC236}">
                <a16:creationId xmlns:a16="http://schemas.microsoft.com/office/drawing/2014/main" id="{C30C947D-E0A7-C244-A232-4D938D6B89DF}"/>
              </a:ext>
            </a:extLst>
          </p:cNvPr>
          <p:cNvSpPr txBox="1">
            <a:spLocks noChangeArrowheads="1"/>
          </p:cNvSpPr>
          <p:nvPr/>
        </p:nvSpPr>
        <p:spPr bwMode="auto">
          <a:xfrm>
            <a:off x="917440" y="2236577"/>
            <a:ext cx="10238240"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hula" pitchFamily="2" charset="2"/>
              </a:defRPr>
            </a:lvl1pPr>
            <a:lvl2pPr marL="742950" indent="-285750">
              <a:defRPr>
                <a:solidFill>
                  <a:schemeClr val="tx1"/>
                </a:solidFill>
                <a:latin typeface="Khula" pitchFamily="2" charset="2"/>
              </a:defRPr>
            </a:lvl2pPr>
            <a:lvl3pPr marL="1143000" indent="-228600">
              <a:defRPr>
                <a:solidFill>
                  <a:schemeClr val="tx1"/>
                </a:solidFill>
                <a:latin typeface="Khula" pitchFamily="2" charset="2"/>
              </a:defRPr>
            </a:lvl3pPr>
            <a:lvl4pPr marL="1600200" indent="-228600">
              <a:defRPr>
                <a:solidFill>
                  <a:schemeClr val="tx1"/>
                </a:solidFill>
                <a:latin typeface="Khula" pitchFamily="2" charset="2"/>
              </a:defRPr>
            </a:lvl4pPr>
            <a:lvl5pPr marL="2057400" indent="-228600">
              <a:defRPr>
                <a:solidFill>
                  <a:schemeClr val="tx1"/>
                </a:solidFill>
                <a:latin typeface="Khula" pitchFamily="2" charset="2"/>
              </a:defRPr>
            </a:lvl5pPr>
            <a:lvl6pPr marL="2514600" indent="-228600" fontAlgn="base">
              <a:spcBef>
                <a:spcPct val="0"/>
              </a:spcBef>
              <a:spcAft>
                <a:spcPct val="0"/>
              </a:spcAft>
              <a:defRPr>
                <a:solidFill>
                  <a:schemeClr val="tx1"/>
                </a:solidFill>
                <a:latin typeface="Khula" pitchFamily="2" charset="2"/>
              </a:defRPr>
            </a:lvl6pPr>
            <a:lvl7pPr marL="2971800" indent="-228600" fontAlgn="base">
              <a:spcBef>
                <a:spcPct val="0"/>
              </a:spcBef>
              <a:spcAft>
                <a:spcPct val="0"/>
              </a:spcAft>
              <a:defRPr>
                <a:solidFill>
                  <a:schemeClr val="tx1"/>
                </a:solidFill>
                <a:latin typeface="Khula" pitchFamily="2" charset="2"/>
              </a:defRPr>
            </a:lvl7pPr>
            <a:lvl8pPr marL="3429000" indent="-228600" fontAlgn="base">
              <a:spcBef>
                <a:spcPct val="0"/>
              </a:spcBef>
              <a:spcAft>
                <a:spcPct val="0"/>
              </a:spcAft>
              <a:defRPr>
                <a:solidFill>
                  <a:schemeClr val="tx1"/>
                </a:solidFill>
                <a:latin typeface="Khula" pitchFamily="2" charset="2"/>
              </a:defRPr>
            </a:lvl8pPr>
            <a:lvl9pPr marL="3886200" indent="-228600" fontAlgn="base">
              <a:spcBef>
                <a:spcPct val="0"/>
              </a:spcBef>
              <a:spcAft>
                <a:spcPct val="0"/>
              </a:spcAft>
              <a:defRPr>
                <a:solidFill>
                  <a:schemeClr val="tx1"/>
                </a:solidFill>
                <a:latin typeface="Khula" pitchFamily="2" charset="2"/>
              </a:defRPr>
            </a:lvl9pPr>
          </a:lstStyle>
          <a:p>
            <a:pPr algn="ctr"/>
            <a:r>
              <a:rPr lang="es-AR" sz="2000" b="1" dirty="0"/>
              <a:t>“Toda persona que se traslada fuera de su localidad de residencia habitual de manera temporal o permanente.”</a:t>
            </a:r>
          </a:p>
          <a:p>
            <a:endParaRPr lang="es-AR" dirty="0"/>
          </a:p>
        </p:txBody>
      </p:sp>
      <p:sp>
        <p:nvSpPr>
          <p:cNvPr id="3" name="CuadroTexto 2">
            <a:extLst>
              <a:ext uri="{FF2B5EF4-FFF2-40B4-BE49-F238E27FC236}">
                <a16:creationId xmlns:a16="http://schemas.microsoft.com/office/drawing/2014/main" id="{34949636-AEE8-F14A-BDE6-01F8E4E8FFAA}"/>
              </a:ext>
            </a:extLst>
          </p:cNvPr>
          <p:cNvSpPr txBox="1"/>
          <p:nvPr/>
        </p:nvSpPr>
        <p:spPr>
          <a:xfrm>
            <a:off x="1716689" y="3836267"/>
            <a:ext cx="2805994" cy="830997"/>
          </a:xfrm>
          <a:prstGeom prst="rect">
            <a:avLst/>
          </a:prstGeom>
          <a:noFill/>
        </p:spPr>
        <p:txBody>
          <a:bodyPr wrap="square" rtlCol="0">
            <a:spAutoFit/>
          </a:bodyPr>
          <a:lstStyle/>
          <a:p>
            <a:pPr algn="ctr"/>
            <a:r>
              <a:rPr lang="es-AR" sz="2400" b="1" dirty="0">
                <a:solidFill>
                  <a:srgbClr val="A68653"/>
                </a:solidFill>
              </a:rPr>
              <a:t>¿A que se considera migrante?</a:t>
            </a:r>
          </a:p>
        </p:txBody>
      </p:sp>
      <p:sp>
        <p:nvSpPr>
          <p:cNvPr id="4" name="CuadroTexto 3">
            <a:extLst>
              <a:ext uri="{FF2B5EF4-FFF2-40B4-BE49-F238E27FC236}">
                <a16:creationId xmlns:a16="http://schemas.microsoft.com/office/drawing/2014/main" id="{D94F15AE-4B35-A24C-911C-60CF03DA5327}"/>
              </a:ext>
            </a:extLst>
          </p:cNvPr>
          <p:cNvSpPr txBox="1"/>
          <p:nvPr/>
        </p:nvSpPr>
        <p:spPr>
          <a:xfrm>
            <a:off x="5584301" y="3636538"/>
            <a:ext cx="5059680" cy="2062103"/>
          </a:xfrm>
          <a:prstGeom prst="rect">
            <a:avLst/>
          </a:prstGeom>
          <a:noFill/>
        </p:spPr>
        <p:txBody>
          <a:bodyPr wrap="square" rtlCol="0">
            <a:spAutoFit/>
          </a:bodyPr>
          <a:lstStyle/>
          <a:p>
            <a:pPr marL="342900" indent="-342900">
              <a:lnSpc>
                <a:spcPct val="150000"/>
              </a:lnSpc>
              <a:buClr>
                <a:srgbClr val="A68653"/>
              </a:buClr>
              <a:buFont typeface="Arial" panose="020B0604020202020204" pitchFamily="34" charset="0"/>
              <a:buChar char="•"/>
            </a:pPr>
            <a:r>
              <a:rPr lang="es-AR" sz="2000" b="1" dirty="0">
                <a:solidFill>
                  <a:srgbClr val="25336A"/>
                </a:solidFill>
              </a:rPr>
              <a:t>Migrantes internos.</a:t>
            </a:r>
          </a:p>
          <a:p>
            <a:pPr marL="342900" indent="-342900">
              <a:buClr>
                <a:srgbClr val="A68653"/>
              </a:buClr>
              <a:buFont typeface="Arial" panose="020B0604020202020204" pitchFamily="34" charset="0"/>
              <a:buChar char="•"/>
            </a:pPr>
            <a:r>
              <a:rPr lang="es-AR" sz="2000" b="1" dirty="0">
                <a:solidFill>
                  <a:srgbClr val="25336A"/>
                </a:solidFill>
              </a:rPr>
              <a:t>Migración se haya realizado fuera de la región de origen.</a:t>
            </a:r>
          </a:p>
          <a:p>
            <a:pPr marL="342900" indent="-342900">
              <a:buClr>
                <a:srgbClr val="A68653"/>
              </a:buClr>
              <a:buFont typeface="Arial" panose="020B0604020202020204" pitchFamily="34" charset="0"/>
              <a:buChar char="•"/>
            </a:pPr>
            <a:r>
              <a:rPr lang="es-AR" sz="2000" b="1" dirty="0">
                <a:solidFill>
                  <a:srgbClr val="25336A"/>
                </a:solidFill>
              </a:rPr>
              <a:t>Movimiento migratorio haya sido emprendido hace 5 años o menos.</a:t>
            </a:r>
          </a:p>
          <a:p>
            <a:pPr marL="285750" indent="-285750">
              <a:buFont typeface="Arial" panose="020B0604020202020204" pitchFamily="34" charset="0"/>
              <a:buChar char="•"/>
            </a:pPr>
            <a:endParaRPr lang="es-AR" dirty="0"/>
          </a:p>
        </p:txBody>
      </p:sp>
    </p:spTree>
    <p:extLst>
      <p:ext uri="{BB962C8B-B14F-4D97-AF65-F5344CB8AC3E}">
        <p14:creationId xmlns:p14="http://schemas.microsoft.com/office/powerpoint/2010/main" val="150636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F62C4F18-ABDB-CE46-A006-D7050AF2B8A3}"/>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6077400" y="2471504"/>
            <a:ext cx="4209889" cy="2682201"/>
          </a:xfrm>
          <a:prstGeom prst="rect">
            <a:avLst/>
          </a:prstGeom>
        </p:spPr>
      </p:pic>
      <p:sp>
        <p:nvSpPr>
          <p:cNvPr id="3" name="Subtitle 2">
            <a:extLst>
              <a:ext uri="{FF2B5EF4-FFF2-40B4-BE49-F238E27FC236}">
                <a16:creationId xmlns:a16="http://schemas.microsoft.com/office/drawing/2014/main" id="{367F5E2D-D2B6-BB40-8F59-23FAC5F726E2}"/>
              </a:ext>
            </a:extLst>
          </p:cNvPr>
          <p:cNvSpPr>
            <a:spLocks noGrp="1"/>
          </p:cNvSpPr>
          <p:nvPr>
            <p:ph type="subTitle" idx="4294967295"/>
          </p:nvPr>
        </p:nvSpPr>
        <p:spPr>
          <a:xfrm>
            <a:off x="388172" y="1137384"/>
            <a:ext cx="7541103" cy="660814"/>
          </a:xfrm>
        </p:spPr>
        <p:txBody>
          <a:bodyPr>
            <a:normAutofit fontScale="92500"/>
          </a:bodyPr>
          <a:lstStyle/>
          <a:p>
            <a:pPr algn="l"/>
            <a:r>
              <a:rPr lang="en-US" sz="2800" b="1" dirty="0" err="1">
                <a:solidFill>
                  <a:srgbClr val="A68653"/>
                </a:solidFill>
              </a:rPr>
              <a:t>Volúmen</a:t>
            </a:r>
            <a:r>
              <a:rPr lang="en-US" sz="2800" b="1" dirty="0">
                <a:solidFill>
                  <a:srgbClr val="A68653"/>
                </a:solidFill>
              </a:rPr>
              <a:t> de los </a:t>
            </a:r>
            <a:r>
              <a:rPr lang="en-US" sz="2800" b="1" dirty="0" err="1">
                <a:solidFill>
                  <a:srgbClr val="A68653"/>
                </a:solidFill>
              </a:rPr>
              <a:t>flujos</a:t>
            </a:r>
            <a:r>
              <a:rPr lang="en-US" sz="2800" b="1" dirty="0">
                <a:solidFill>
                  <a:srgbClr val="A68653"/>
                </a:solidFill>
              </a:rPr>
              <a:t> </a:t>
            </a:r>
            <a:r>
              <a:rPr lang="en-US" sz="2800" b="1" dirty="0" err="1">
                <a:solidFill>
                  <a:srgbClr val="A68653"/>
                </a:solidFill>
              </a:rPr>
              <a:t>migratorios</a:t>
            </a:r>
            <a:r>
              <a:rPr lang="en-US" sz="2800" b="1" dirty="0">
                <a:solidFill>
                  <a:srgbClr val="A68653"/>
                </a:solidFill>
              </a:rPr>
              <a:t> </a:t>
            </a:r>
            <a:r>
              <a:rPr lang="en-US" sz="2800" b="1" dirty="0" err="1">
                <a:solidFill>
                  <a:srgbClr val="A68653"/>
                </a:solidFill>
              </a:rPr>
              <a:t>interregionales</a:t>
            </a:r>
            <a:endParaRPr lang="en-US" sz="2800" b="1" dirty="0">
              <a:solidFill>
                <a:srgbClr val="A68653"/>
              </a:solidFill>
            </a:endParaRPr>
          </a:p>
          <a:p>
            <a:pPr algn="l"/>
            <a:endParaRPr lang="en-US" b="1" dirty="0"/>
          </a:p>
          <a:p>
            <a:pPr algn="l"/>
            <a:endParaRPr lang="en-US" b="1" dirty="0"/>
          </a:p>
        </p:txBody>
      </p:sp>
      <p:pic>
        <p:nvPicPr>
          <p:cNvPr id="7" name="Imagen 6">
            <a:extLst>
              <a:ext uri="{FF2B5EF4-FFF2-40B4-BE49-F238E27FC236}">
                <a16:creationId xmlns:a16="http://schemas.microsoft.com/office/drawing/2014/main" id="{D08314DD-F0EF-7845-94B0-C386F0BA11E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1758834" y="2454142"/>
            <a:ext cx="4223514" cy="2690882"/>
          </a:xfrm>
          <a:prstGeom prst="rect">
            <a:avLst/>
          </a:prstGeom>
        </p:spPr>
      </p:pic>
      <p:sp>
        <p:nvSpPr>
          <p:cNvPr id="25" name="AutoShape 113">
            <a:extLst>
              <a:ext uri="{FF2B5EF4-FFF2-40B4-BE49-F238E27FC236}">
                <a16:creationId xmlns:a16="http://schemas.microsoft.com/office/drawing/2014/main" id="{E5D16DA9-2A99-044A-9080-01F8AA80CA74}"/>
              </a:ext>
            </a:extLst>
          </p:cNvPr>
          <p:cNvSpPr>
            <a:spLocks/>
          </p:cNvSpPr>
          <p:nvPr/>
        </p:nvSpPr>
        <p:spPr bwMode="auto">
          <a:xfrm>
            <a:off x="4328283" y="2842081"/>
            <a:ext cx="354013" cy="514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31" name="AutoShape 113">
            <a:extLst>
              <a:ext uri="{FF2B5EF4-FFF2-40B4-BE49-F238E27FC236}">
                <a16:creationId xmlns:a16="http://schemas.microsoft.com/office/drawing/2014/main" id="{191DD2B4-D17F-814B-818A-61AFDB0077ED}"/>
              </a:ext>
            </a:extLst>
          </p:cNvPr>
          <p:cNvSpPr>
            <a:spLocks/>
          </p:cNvSpPr>
          <p:nvPr/>
        </p:nvSpPr>
        <p:spPr bwMode="auto">
          <a:xfrm>
            <a:off x="7157617" y="2842081"/>
            <a:ext cx="354013" cy="514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36" name="AutoShape 113">
            <a:extLst>
              <a:ext uri="{FF2B5EF4-FFF2-40B4-BE49-F238E27FC236}">
                <a16:creationId xmlns:a16="http://schemas.microsoft.com/office/drawing/2014/main" id="{455DB2D5-3E7B-894F-8C6D-2F9FB9B8D1F3}"/>
              </a:ext>
            </a:extLst>
          </p:cNvPr>
          <p:cNvSpPr>
            <a:spLocks/>
          </p:cNvSpPr>
          <p:nvPr/>
        </p:nvSpPr>
        <p:spPr bwMode="auto">
          <a:xfrm>
            <a:off x="10339039" y="2695419"/>
            <a:ext cx="354013" cy="514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pic>
        <p:nvPicPr>
          <p:cNvPr id="8" name="Imagen 7">
            <a:extLst>
              <a:ext uri="{FF2B5EF4-FFF2-40B4-BE49-F238E27FC236}">
                <a16:creationId xmlns:a16="http://schemas.microsoft.com/office/drawing/2014/main" id="{A5CA5449-51FF-F642-99A4-E9F41A30B40B}"/>
              </a:ext>
            </a:extLst>
          </p:cNvPr>
          <p:cNvPicPr>
            <a:picLocks noChangeAspect="1"/>
          </p:cNvPicPr>
          <p:nvPr/>
        </p:nvPicPr>
        <p:blipFill>
          <a:blip r:embed="rId6"/>
          <a:stretch>
            <a:fillRect/>
          </a:stretch>
        </p:blipFill>
        <p:spPr>
          <a:xfrm>
            <a:off x="145528" y="6045266"/>
            <a:ext cx="6607456" cy="659854"/>
          </a:xfrm>
          <a:prstGeom prst="rect">
            <a:avLst/>
          </a:prstGeom>
        </p:spPr>
      </p:pic>
      <p:sp>
        <p:nvSpPr>
          <p:cNvPr id="12" name="Rectángulo 11">
            <a:extLst>
              <a:ext uri="{FF2B5EF4-FFF2-40B4-BE49-F238E27FC236}">
                <a16:creationId xmlns:a16="http://schemas.microsoft.com/office/drawing/2014/main" id="{B5DD803E-70EF-7048-AC78-534EFC1EA35B}"/>
              </a:ext>
            </a:extLst>
          </p:cNvPr>
          <p:cNvSpPr/>
          <p:nvPr/>
        </p:nvSpPr>
        <p:spPr>
          <a:xfrm>
            <a:off x="2816351" y="4247992"/>
            <a:ext cx="2182369" cy="327281"/>
          </a:xfrm>
          <a:prstGeom prst="rect">
            <a:avLst/>
          </a:prstGeom>
          <a:noFill/>
          <a:ln w="38100">
            <a:solidFill>
              <a:srgbClr val="2533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3" name="Rectángulo 12">
            <a:extLst>
              <a:ext uri="{FF2B5EF4-FFF2-40B4-BE49-F238E27FC236}">
                <a16:creationId xmlns:a16="http://schemas.microsoft.com/office/drawing/2014/main" id="{8470AC62-0CE1-604A-A854-61986BF1F609}"/>
              </a:ext>
            </a:extLst>
          </p:cNvPr>
          <p:cNvSpPr/>
          <p:nvPr/>
        </p:nvSpPr>
        <p:spPr>
          <a:xfrm>
            <a:off x="7091159" y="4559271"/>
            <a:ext cx="2182369" cy="327281"/>
          </a:xfrm>
          <a:prstGeom prst="rect">
            <a:avLst/>
          </a:prstGeom>
          <a:noFill/>
          <a:ln w="38100">
            <a:solidFill>
              <a:srgbClr val="2533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4" name="CuadroTexto 3">
            <a:extLst>
              <a:ext uri="{FF2B5EF4-FFF2-40B4-BE49-F238E27FC236}">
                <a16:creationId xmlns:a16="http://schemas.microsoft.com/office/drawing/2014/main" id="{873A88D2-A949-4141-A92C-D7669C204C0E}"/>
              </a:ext>
            </a:extLst>
          </p:cNvPr>
          <p:cNvSpPr txBox="1"/>
          <p:nvPr/>
        </p:nvSpPr>
        <p:spPr>
          <a:xfrm>
            <a:off x="1086293" y="4205941"/>
            <a:ext cx="2402600" cy="369332"/>
          </a:xfrm>
          <a:prstGeom prst="rect">
            <a:avLst/>
          </a:prstGeom>
          <a:noFill/>
        </p:spPr>
        <p:txBody>
          <a:bodyPr wrap="square" rtlCol="0">
            <a:spAutoFit/>
          </a:bodyPr>
          <a:lstStyle/>
          <a:p>
            <a:r>
              <a:rPr lang="es-AR" b="1" dirty="0">
                <a:solidFill>
                  <a:srgbClr val="25336A"/>
                </a:solidFill>
              </a:rPr>
              <a:t>Mayor expulsión</a:t>
            </a:r>
          </a:p>
        </p:txBody>
      </p:sp>
      <p:sp>
        <p:nvSpPr>
          <p:cNvPr id="15" name="CuadroTexto 14">
            <a:extLst>
              <a:ext uri="{FF2B5EF4-FFF2-40B4-BE49-F238E27FC236}">
                <a16:creationId xmlns:a16="http://schemas.microsoft.com/office/drawing/2014/main" id="{F866F367-724D-1F4A-AD0C-87DF5086CC86}"/>
              </a:ext>
            </a:extLst>
          </p:cNvPr>
          <p:cNvSpPr txBox="1"/>
          <p:nvPr/>
        </p:nvSpPr>
        <p:spPr>
          <a:xfrm>
            <a:off x="9314745" y="4517220"/>
            <a:ext cx="2402600" cy="369332"/>
          </a:xfrm>
          <a:prstGeom prst="rect">
            <a:avLst/>
          </a:prstGeom>
          <a:noFill/>
        </p:spPr>
        <p:txBody>
          <a:bodyPr wrap="square" rtlCol="0">
            <a:spAutoFit/>
          </a:bodyPr>
          <a:lstStyle/>
          <a:p>
            <a:r>
              <a:rPr lang="es-AR" b="1" dirty="0">
                <a:solidFill>
                  <a:srgbClr val="25336A"/>
                </a:solidFill>
              </a:rPr>
              <a:t>Mayor atracción</a:t>
            </a:r>
          </a:p>
        </p:txBody>
      </p:sp>
    </p:spTree>
    <p:extLst>
      <p:ext uri="{BB962C8B-B14F-4D97-AF65-F5344CB8AC3E}">
        <p14:creationId xmlns:p14="http://schemas.microsoft.com/office/powerpoint/2010/main" val="2964689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67F5E2D-D2B6-BB40-8F59-23FAC5F726E2}"/>
              </a:ext>
            </a:extLst>
          </p:cNvPr>
          <p:cNvSpPr>
            <a:spLocks noGrp="1"/>
          </p:cNvSpPr>
          <p:nvPr>
            <p:ph type="subTitle" idx="4294967295"/>
          </p:nvPr>
        </p:nvSpPr>
        <p:spPr>
          <a:xfrm>
            <a:off x="375980" y="1070922"/>
            <a:ext cx="7541103" cy="660814"/>
          </a:xfrm>
        </p:spPr>
        <p:txBody>
          <a:bodyPr>
            <a:normAutofit/>
          </a:bodyPr>
          <a:lstStyle/>
          <a:p>
            <a:pPr algn="l"/>
            <a:r>
              <a:rPr lang="en-US" sz="2800" b="1" dirty="0">
                <a:solidFill>
                  <a:srgbClr val="A68653"/>
                </a:solidFill>
              </a:rPr>
              <a:t>Tasa de </a:t>
            </a:r>
            <a:r>
              <a:rPr lang="en-US" sz="2800" b="1" dirty="0" err="1">
                <a:solidFill>
                  <a:srgbClr val="A68653"/>
                </a:solidFill>
              </a:rPr>
              <a:t>emigración</a:t>
            </a:r>
            <a:r>
              <a:rPr lang="en-US" sz="2800" b="1" dirty="0">
                <a:solidFill>
                  <a:srgbClr val="A68653"/>
                </a:solidFill>
              </a:rPr>
              <a:t> e </a:t>
            </a:r>
            <a:r>
              <a:rPr lang="en-US" sz="2800" b="1" dirty="0" err="1">
                <a:solidFill>
                  <a:srgbClr val="A68653"/>
                </a:solidFill>
              </a:rPr>
              <a:t>inmigración</a:t>
            </a:r>
            <a:r>
              <a:rPr lang="en-US" sz="2800" b="1" dirty="0">
                <a:solidFill>
                  <a:srgbClr val="A68653"/>
                </a:solidFill>
              </a:rPr>
              <a:t> por </a:t>
            </a:r>
            <a:r>
              <a:rPr lang="en-US" sz="2800" b="1" dirty="0" err="1">
                <a:solidFill>
                  <a:srgbClr val="A68653"/>
                </a:solidFill>
              </a:rPr>
              <a:t>provincia</a:t>
            </a:r>
            <a:endParaRPr lang="en-US" sz="2800" b="1" dirty="0">
              <a:solidFill>
                <a:srgbClr val="A68653"/>
              </a:solidFill>
            </a:endParaRPr>
          </a:p>
          <a:p>
            <a:pPr algn="l"/>
            <a:endParaRPr lang="en-US" b="1" dirty="0"/>
          </a:p>
          <a:p>
            <a:pPr algn="l"/>
            <a:endParaRPr lang="en-US" b="1" dirty="0"/>
          </a:p>
        </p:txBody>
      </p:sp>
      <p:sp>
        <p:nvSpPr>
          <p:cNvPr id="25" name="AutoShape 113">
            <a:extLst>
              <a:ext uri="{FF2B5EF4-FFF2-40B4-BE49-F238E27FC236}">
                <a16:creationId xmlns:a16="http://schemas.microsoft.com/office/drawing/2014/main" id="{E5D16DA9-2A99-044A-9080-01F8AA80CA74}"/>
              </a:ext>
            </a:extLst>
          </p:cNvPr>
          <p:cNvSpPr>
            <a:spLocks/>
          </p:cNvSpPr>
          <p:nvPr/>
        </p:nvSpPr>
        <p:spPr bwMode="auto">
          <a:xfrm>
            <a:off x="4328283" y="2842081"/>
            <a:ext cx="354013" cy="514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31" name="AutoShape 113">
            <a:extLst>
              <a:ext uri="{FF2B5EF4-FFF2-40B4-BE49-F238E27FC236}">
                <a16:creationId xmlns:a16="http://schemas.microsoft.com/office/drawing/2014/main" id="{191DD2B4-D17F-814B-818A-61AFDB0077ED}"/>
              </a:ext>
            </a:extLst>
          </p:cNvPr>
          <p:cNvSpPr>
            <a:spLocks/>
          </p:cNvSpPr>
          <p:nvPr/>
        </p:nvSpPr>
        <p:spPr bwMode="auto">
          <a:xfrm>
            <a:off x="7157617" y="2842081"/>
            <a:ext cx="354013" cy="514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36" name="AutoShape 113">
            <a:extLst>
              <a:ext uri="{FF2B5EF4-FFF2-40B4-BE49-F238E27FC236}">
                <a16:creationId xmlns:a16="http://schemas.microsoft.com/office/drawing/2014/main" id="{455DB2D5-3E7B-894F-8C6D-2F9FB9B8D1F3}"/>
              </a:ext>
            </a:extLst>
          </p:cNvPr>
          <p:cNvSpPr>
            <a:spLocks/>
          </p:cNvSpPr>
          <p:nvPr/>
        </p:nvSpPr>
        <p:spPr bwMode="auto">
          <a:xfrm>
            <a:off x="10339039" y="2695419"/>
            <a:ext cx="354013" cy="514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pic>
        <p:nvPicPr>
          <p:cNvPr id="12" name="Imagen 11">
            <a:extLst>
              <a:ext uri="{FF2B5EF4-FFF2-40B4-BE49-F238E27FC236}">
                <a16:creationId xmlns:a16="http://schemas.microsoft.com/office/drawing/2014/main" id="{0A1AD524-5589-3E4F-B0AE-478102A11DC6}"/>
              </a:ext>
            </a:extLst>
          </p:cNvPr>
          <p:cNvPicPr>
            <a:picLocks noChangeAspect="1"/>
          </p:cNvPicPr>
          <p:nvPr/>
        </p:nvPicPr>
        <p:blipFill rotWithShape="1">
          <a:blip r:embed="rId2">
            <a:extLst>
              <a:ext uri="{BEBA8EAE-BF5A-486C-A8C5-ECC9F3942E4B}">
                <a14:imgProps xmlns:a14="http://schemas.microsoft.com/office/drawing/2010/main">
                  <a14:imgLayer r:embed="rId3">
                    <a14:imgEffect>
                      <a14:sharpenSoften amount="50000"/>
                    </a14:imgEffect>
                  </a14:imgLayer>
                </a14:imgProps>
              </a:ext>
            </a:extLst>
          </a:blip>
          <a:srcRect t="12431" b="14993"/>
          <a:stretch/>
        </p:blipFill>
        <p:spPr>
          <a:xfrm>
            <a:off x="1701479" y="1468952"/>
            <a:ext cx="8301894" cy="5081515"/>
          </a:xfrm>
          <a:prstGeom prst="rect">
            <a:avLst/>
          </a:prstGeom>
        </p:spPr>
      </p:pic>
      <p:cxnSp>
        <p:nvCxnSpPr>
          <p:cNvPr id="6" name="Conector recto de flecha 5">
            <a:extLst>
              <a:ext uri="{FF2B5EF4-FFF2-40B4-BE49-F238E27FC236}">
                <a16:creationId xmlns:a16="http://schemas.microsoft.com/office/drawing/2014/main" id="{4004875E-B007-6A4C-B30C-17BB586057CE}"/>
              </a:ext>
            </a:extLst>
          </p:cNvPr>
          <p:cNvCxnSpPr>
            <a:cxnSpLocks/>
          </p:cNvCxnSpPr>
          <p:nvPr/>
        </p:nvCxnSpPr>
        <p:spPr>
          <a:xfrm flipH="1" flipV="1">
            <a:off x="8198140" y="2260951"/>
            <a:ext cx="190920" cy="351692"/>
          </a:xfrm>
          <a:prstGeom prst="straightConnector1">
            <a:avLst/>
          </a:prstGeom>
          <a:ln w="38100">
            <a:solidFill>
              <a:srgbClr val="A68653"/>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ector recto de flecha 10">
            <a:extLst>
              <a:ext uri="{FF2B5EF4-FFF2-40B4-BE49-F238E27FC236}">
                <a16:creationId xmlns:a16="http://schemas.microsoft.com/office/drawing/2014/main" id="{6A15E113-973E-FB46-BEF3-C37B49EFACF1}"/>
              </a:ext>
            </a:extLst>
          </p:cNvPr>
          <p:cNvCxnSpPr>
            <a:cxnSpLocks/>
          </p:cNvCxnSpPr>
          <p:nvPr/>
        </p:nvCxnSpPr>
        <p:spPr>
          <a:xfrm>
            <a:off x="8389060" y="2612643"/>
            <a:ext cx="182184" cy="339951"/>
          </a:xfrm>
          <a:prstGeom prst="straightConnector1">
            <a:avLst/>
          </a:prstGeom>
          <a:ln w="38100">
            <a:solidFill>
              <a:srgbClr val="A68653"/>
            </a:solidFill>
            <a:tailEnd type="triangle"/>
          </a:ln>
        </p:spPr>
        <p:style>
          <a:lnRef idx="1">
            <a:schemeClr val="accent1"/>
          </a:lnRef>
          <a:fillRef idx="0">
            <a:schemeClr val="accent1"/>
          </a:fillRef>
          <a:effectRef idx="0">
            <a:schemeClr val="accent1"/>
          </a:effectRef>
          <a:fontRef idx="minor">
            <a:schemeClr val="tx1"/>
          </a:fontRef>
        </p:style>
      </p:cxnSp>
      <p:sp>
        <p:nvSpPr>
          <p:cNvPr id="13" name="CuadroTexto 12">
            <a:extLst>
              <a:ext uri="{FF2B5EF4-FFF2-40B4-BE49-F238E27FC236}">
                <a16:creationId xmlns:a16="http://schemas.microsoft.com/office/drawing/2014/main" id="{7A9484BB-F483-3348-B36C-85BFB2B7A970}"/>
              </a:ext>
            </a:extLst>
          </p:cNvPr>
          <p:cNvSpPr txBox="1"/>
          <p:nvPr/>
        </p:nvSpPr>
        <p:spPr>
          <a:xfrm>
            <a:off x="7582418" y="1668434"/>
            <a:ext cx="1231443" cy="646331"/>
          </a:xfrm>
          <a:prstGeom prst="rect">
            <a:avLst/>
          </a:prstGeom>
          <a:noFill/>
        </p:spPr>
        <p:txBody>
          <a:bodyPr wrap="square" rtlCol="0">
            <a:spAutoFit/>
          </a:bodyPr>
          <a:lstStyle/>
          <a:p>
            <a:r>
              <a:rPr lang="es-AR" b="1" dirty="0">
                <a:solidFill>
                  <a:srgbClr val="25336A"/>
                </a:solidFill>
              </a:rPr>
              <a:t>Mayor expulsión</a:t>
            </a:r>
          </a:p>
        </p:txBody>
      </p:sp>
      <p:sp>
        <p:nvSpPr>
          <p:cNvPr id="17" name="CuadroTexto 16">
            <a:extLst>
              <a:ext uri="{FF2B5EF4-FFF2-40B4-BE49-F238E27FC236}">
                <a16:creationId xmlns:a16="http://schemas.microsoft.com/office/drawing/2014/main" id="{7A7D564A-0BF7-944D-ADC3-EE7919AEC539}"/>
              </a:ext>
            </a:extLst>
          </p:cNvPr>
          <p:cNvSpPr txBox="1"/>
          <p:nvPr/>
        </p:nvSpPr>
        <p:spPr>
          <a:xfrm>
            <a:off x="8293600" y="2981120"/>
            <a:ext cx="1643064" cy="646331"/>
          </a:xfrm>
          <a:prstGeom prst="rect">
            <a:avLst/>
          </a:prstGeom>
          <a:noFill/>
        </p:spPr>
        <p:txBody>
          <a:bodyPr wrap="square" rtlCol="0">
            <a:spAutoFit/>
          </a:bodyPr>
          <a:lstStyle/>
          <a:p>
            <a:r>
              <a:rPr lang="es-AR" b="1" dirty="0">
                <a:solidFill>
                  <a:srgbClr val="25336A"/>
                </a:solidFill>
              </a:rPr>
              <a:t>Mayor atracción</a:t>
            </a:r>
          </a:p>
        </p:txBody>
      </p:sp>
    </p:spTree>
    <p:extLst>
      <p:ext uri="{BB962C8B-B14F-4D97-AF65-F5344CB8AC3E}">
        <p14:creationId xmlns:p14="http://schemas.microsoft.com/office/powerpoint/2010/main" val="19940776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8" name="Subtitle 2">
            <a:extLst>
              <a:ext uri="{FF2B5EF4-FFF2-40B4-BE49-F238E27FC236}">
                <a16:creationId xmlns:a16="http://schemas.microsoft.com/office/drawing/2014/main" id="{3ECA974F-008A-EA4E-B420-4C344B4096D3}"/>
              </a:ext>
            </a:extLst>
          </p:cNvPr>
          <p:cNvSpPr txBox="1">
            <a:spLocks/>
          </p:cNvSpPr>
          <p:nvPr/>
        </p:nvSpPr>
        <p:spPr>
          <a:xfrm>
            <a:off x="375980" y="1076682"/>
            <a:ext cx="8978332" cy="412435"/>
          </a:xfrm>
          <a:prstGeom prst="rect">
            <a:avLst/>
          </a:prstGeom>
        </p:spPr>
        <p:txBody>
          <a:bodyPr vert="horz" lIns="91440" tIns="45720" rIns="91440" bIns="45720" rtlCol="0">
            <a:normAutofit fontScale="70000" lnSpcReduction="2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4000" b="1" dirty="0" err="1">
                <a:solidFill>
                  <a:srgbClr val="A68653"/>
                </a:solidFill>
              </a:rPr>
              <a:t>Perfil</a:t>
            </a:r>
            <a:r>
              <a:rPr lang="en-US" sz="4000" b="1" dirty="0">
                <a:solidFill>
                  <a:srgbClr val="A68653"/>
                </a:solidFill>
              </a:rPr>
              <a:t> </a:t>
            </a:r>
            <a:r>
              <a:rPr lang="en-US" sz="4000" b="1" dirty="0" err="1">
                <a:solidFill>
                  <a:srgbClr val="A68653"/>
                </a:solidFill>
              </a:rPr>
              <a:t>migratorio</a:t>
            </a:r>
            <a:r>
              <a:rPr lang="en-US" sz="4000" b="1" dirty="0">
                <a:solidFill>
                  <a:srgbClr val="A68653"/>
                </a:solidFill>
              </a:rPr>
              <a:t> interregional</a:t>
            </a:r>
          </a:p>
          <a:p>
            <a:pPr algn="l"/>
            <a:endParaRPr lang="en-US" b="1" dirty="0"/>
          </a:p>
          <a:p>
            <a:pPr algn="l"/>
            <a:endParaRPr lang="en-US" b="1" dirty="0"/>
          </a:p>
        </p:txBody>
      </p:sp>
      <p:sp>
        <p:nvSpPr>
          <p:cNvPr id="3" name="CuadroTexto 2">
            <a:extLst>
              <a:ext uri="{FF2B5EF4-FFF2-40B4-BE49-F238E27FC236}">
                <a16:creationId xmlns:a16="http://schemas.microsoft.com/office/drawing/2014/main" id="{34949636-AEE8-F14A-BDE6-01F8E4E8FFAA}"/>
              </a:ext>
            </a:extLst>
          </p:cNvPr>
          <p:cNvSpPr txBox="1"/>
          <p:nvPr/>
        </p:nvSpPr>
        <p:spPr>
          <a:xfrm>
            <a:off x="611353" y="2576639"/>
            <a:ext cx="2268638" cy="461665"/>
          </a:xfrm>
          <a:prstGeom prst="rect">
            <a:avLst/>
          </a:prstGeom>
          <a:noFill/>
        </p:spPr>
        <p:txBody>
          <a:bodyPr wrap="square" rtlCol="0">
            <a:spAutoFit/>
          </a:bodyPr>
          <a:lstStyle/>
          <a:p>
            <a:r>
              <a:rPr lang="es-AR" sz="2400" b="1" dirty="0">
                <a:solidFill>
                  <a:srgbClr val="25336A"/>
                </a:solidFill>
              </a:rPr>
              <a:t>Perfil</a:t>
            </a:r>
            <a:r>
              <a:rPr lang="es-AR" sz="2400" b="1" dirty="0">
                <a:solidFill>
                  <a:srgbClr val="A68653"/>
                </a:solidFill>
              </a:rPr>
              <a:t> </a:t>
            </a:r>
            <a:r>
              <a:rPr lang="es-AR" sz="2400" b="1" dirty="0">
                <a:solidFill>
                  <a:srgbClr val="25336A"/>
                </a:solidFill>
              </a:rPr>
              <a:t>migratorio</a:t>
            </a:r>
          </a:p>
        </p:txBody>
      </p:sp>
      <p:sp>
        <p:nvSpPr>
          <p:cNvPr id="7" name="Shape 4879">
            <a:extLst>
              <a:ext uri="{FF2B5EF4-FFF2-40B4-BE49-F238E27FC236}">
                <a16:creationId xmlns:a16="http://schemas.microsoft.com/office/drawing/2014/main" id="{E035E7A7-5A8E-AC45-A136-6B0B6FB2363A}"/>
              </a:ext>
            </a:extLst>
          </p:cNvPr>
          <p:cNvSpPr>
            <a:spLocks/>
          </p:cNvSpPr>
          <p:nvPr/>
        </p:nvSpPr>
        <p:spPr bwMode="auto">
          <a:xfrm rot="16200000">
            <a:off x="3382344" y="2511586"/>
            <a:ext cx="630761" cy="591768"/>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11" name="CuadroTexto 10">
            <a:extLst>
              <a:ext uri="{FF2B5EF4-FFF2-40B4-BE49-F238E27FC236}">
                <a16:creationId xmlns:a16="http://schemas.microsoft.com/office/drawing/2014/main" id="{487AACCC-0F9E-474C-80FF-5090E99DAE27}"/>
              </a:ext>
            </a:extLst>
          </p:cNvPr>
          <p:cNvSpPr txBox="1"/>
          <p:nvPr/>
        </p:nvSpPr>
        <p:spPr>
          <a:xfrm>
            <a:off x="4127437" y="5041874"/>
            <a:ext cx="2562095" cy="830997"/>
          </a:xfrm>
          <a:prstGeom prst="rect">
            <a:avLst/>
          </a:prstGeom>
          <a:noFill/>
        </p:spPr>
        <p:txBody>
          <a:bodyPr wrap="square" rtlCol="0">
            <a:spAutoFit/>
          </a:bodyPr>
          <a:lstStyle/>
          <a:p>
            <a:pPr algn="ctr"/>
            <a:r>
              <a:rPr lang="es-AR" sz="2400" b="1" dirty="0">
                <a:solidFill>
                  <a:srgbClr val="25336A"/>
                </a:solidFill>
              </a:rPr>
              <a:t>Costos del éxodo migratorio</a:t>
            </a:r>
          </a:p>
        </p:txBody>
      </p:sp>
      <p:sp>
        <p:nvSpPr>
          <p:cNvPr id="13" name="Shape 4879">
            <a:extLst>
              <a:ext uri="{FF2B5EF4-FFF2-40B4-BE49-F238E27FC236}">
                <a16:creationId xmlns:a16="http://schemas.microsoft.com/office/drawing/2014/main" id="{AEA3DA48-2115-124F-A274-443452F75006}"/>
              </a:ext>
            </a:extLst>
          </p:cNvPr>
          <p:cNvSpPr>
            <a:spLocks/>
          </p:cNvSpPr>
          <p:nvPr/>
        </p:nvSpPr>
        <p:spPr bwMode="auto">
          <a:xfrm>
            <a:off x="5093105" y="4355037"/>
            <a:ext cx="630761" cy="591768"/>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14" name="CuadroTexto 13">
            <a:extLst>
              <a:ext uri="{FF2B5EF4-FFF2-40B4-BE49-F238E27FC236}">
                <a16:creationId xmlns:a16="http://schemas.microsoft.com/office/drawing/2014/main" id="{30BE3470-00A9-A84E-B12C-186A6559312E}"/>
              </a:ext>
            </a:extLst>
          </p:cNvPr>
          <p:cNvSpPr txBox="1"/>
          <p:nvPr/>
        </p:nvSpPr>
        <p:spPr>
          <a:xfrm>
            <a:off x="4214499" y="2295548"/>
            <a:ext cx="2562095" cy="1200329"/>
          </a:xfrm>
          <a:prstGeom prst="rect">
            <a:avLst/>
          </a:prstGeom>
          <a:noFill/>
        </p:spPr>
        <p:txBody>
          <a:bodyPr wrap="square" rtlCol="0">
            <a:spAutoFit/>
          </a:bodyPr>
          <a:lstStyle/>
          <a:p>
            <a:pPr algn="ctr"/>
            <a:r>
              <a:rPr lang="es-AR" sz="2400" b="1" dirty="0">
                <a:solidFill>
                  <a:srgbClr val="25336A"/>
                </a:solidFill>
              </a:rPr>
              <a:t>Características sociodemográficas y económicas</a:t>
            </a:r>
          </a:p>
        </p:txBody>
      </p:sp>
      <p:sp>
        <p:nvSpPr>
          <p:cNvPr id="2" name="CuadroTexto 1">
            <a:extLst>
              <a:ext uri="{FF2B5EF4-FFF2-40B4-BE49-F238E27FC236}">
                <a16:creationId xmlns:a16="http://schemas.microsoft.com/office/drawing/2014/main" id="{E3A90156-CA58-5B44-AE9E-8802A4B553F1}"/>
              </a:ext>
            </a:extLst>
          </p:cNvPr>
          <p:cNvSpPr txBox="1"/>
          <p:nvPr/>
        </p:nvSpPr>
        <p:spPr>
          <a:xfrm>
            <a:off x="4939353" y="3888733"/>
            <a:ext cx="1086739" cy="369332"/>
          </a:xfrm>
          <a:prstGeom prst="rect">
            <a:avLst/>
          </a:prstGeom>
          <a:noFill/>
        </p:spPr>
        <p:txBody>
          <a:bodyPr wrap="square" rtlCol="0">
            <a:spAutoFit/>
          </a:bodyPr>
          <a:lstStyle/>
          <a:p>
            <a:r>
              <a:rPr lang="es-AR" b="1" dirty="0">
                <a:solidFill>
                  <a:srgbClr val="A68653"/>
                </a:solidFill>
              </a:rPr>
              <a:t>impacta</a:t>
            </a:r>
          </a:p>
        </p:txBody>
      </p:sp>
      <p:sp>
        <p:nvSpPr>
          <p:cNvPr id="4" name="Abrir llave 3">
            <a:extLst>
              <a:ext uri="{FF2B5EF4-FFF2-40B4-BE49-F238E27FC236}">
                <a16:creationId xmlns:a16="http://schemas.microsoft.com/office/drawing/2014/main" id="{8AC0FBEC-2D25-1749-A391-3EBE987264F2}"/>
              </a:ext>
            </a:extLst>
          </p:cNvPr>
          <p:cNvSpPr/>
          <p:nvPr/>
        </p:nvSpPr>
        <p:spPr>
          <a:xfrm>
            <a:off x="8108253" y="1489117"/>
            <a:ext cx="483799" cy="2815600"/>
          </a:xfrm>
          <a:prstGeom prst="leftBrace">
            <a:avLst>
              <a:gd name="adj1" fmla="val 34403"/>
              <a:gd name="adj2" fmla="val 50000"/>
            </a:avLst>
          </a:prstGeom>
          <a:ln w="38100">
            <a:solidFill>
              <a:srgbClr val="A6865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_tradnl"/>
          </a:p>
        </p:txBody>
      </p:sp>
      <p:sp>
        <p:nvSpPr>
          <p:cNvPr id="5" name="CuadroTexto 4">
            <a:extLst>
              <a:ext uri="{FF2B5EF4-FFF2-40B4-BE49-F238E27FC236}">
                <a16:creationId xmlns:a16="http://schemas.microsoft.com/office/drawing/2014/main" id="{EF3B37D7-4884-B34A-810F-0318F062A982}"/>
              </a:ext>
            </a:extLst>
          </p:cNvPr>
          <p:cNvSpPr txBox="1"/>
          <p:nvPr/>
        </p:nvSpPr>
        <p:spPr>
          <a:xfrm>
            <a:off x="6910394" y="2683442"/>
            <a:ext cx="1256883" cy="369332"/>
          </a:xfrm>
          <a:prstGeom prst="rect">
            <a:avLst/>
          </a:prstGeom>
          <a:noFill/>
        </p:spPr>
        <p:txBody>
          <a:bodyPr wrap="none" rtlCol="0">
            <a:spAutoFit/>
          </a:bodyPr>
          <a:lstStyle/>
          <a:p>
            <a:r>
              <a:rPr lang="es-ES_tradnl" b="1" dirty="0">
                <a:solidFill>
                  <a:srgbClr val="A68653"/>
                </a:solidFill>
              </a:rPr>
              <a:t>diferencian</a:t>
            </a:r>
          </a:p>
        </p:txBody>
      </p:sp>
      <p:sp>
        <p:nvSpPr>
          <p:cNvPr id="6" name="CuadroTexto 5">
            <a:extLst>
              <a:ext uri="{FF2B5EF4-FFF2-40B4-BE49-F238E27FC236}">
                <a16:creationId xmlns:a16="http://schemas.microsoft.com/office/drawing/2014/main" id="{AA15A4F6-79E5-1D43-8EA2-4FA223F4213D}"/>
              </a:ext>
            </a:extLst>
          </p:cNvPr>
          <p:cNvSpPr txBox="1"/>
          <p:nvPr/>
        </p:nvSpPr>
        <p:spPr>
          <a:xfrm>
            <a:off x="8763058" y="2207305"/>
            <a:ext cx="1763047" cy="1200329"/>
          </a:xfrm>
          <a:prstGeom prst="rect">
            <a:avLst/>
          </a:prstGeom>
          <a:noFill/>
        </p:spPr>
        <p:txBody>
          <a:bodyPr wrap="none" rtlCol="0">
            <a:spAutoFit/>
          </a:bodyPr>
          <a:lstStyle/>
          <a:p>
            <a:pPr marL="285750" indent="-285750">
              <a:buClr>
                <a:srgbClr val="A68653"/>
              </a:buClr>
              <a:buFont typeface="Arial" panose="020B0604020202020204" pitchFamily="34" charset="0"/>
              <a:buChar char="•"/>
            </a:pPr>
            <a:r>
              <a:rPr lang="es-ES_tradnl" sz="2400" b="1" dirty="0">
                <a:solidFill>
                  <a:srgbClr val="25336A"/>
                </a:solidFill>
              </a:rPr>
              <a:t>Nativos</a:t>
            </a:r>
          </a:p>
          <a:p>
            <a:pPr>
              <a:buClr>
                <a:srgbClr val="A68653"/>
              </a:buClr>
            </a:pPr>
            <a:endParaRPr lang="es-ES_tradnl" sz="2400" b="1" dirty="0">
              <a:solidFill>
                <a:srgbClr val="25336A"/>
              </a:solidFill>
            </a:endParaRPr>
          </a:p>
          <a:p>
            <a:pPr marL="285750" indent="-285750">
              <a:buClr>
                <a:srgbClr val="A68653"/>
              </a:buClr>
              <a:buFont typeface="Arial" panose="020B0604020202020204" pitchFamily="34" charset="0"/>
              <a:buChar char="•"/>
            </a:pPr>
            <a:r>
              <a:rPr lang="es-ES_tradnl" sz="2400" b="1" dirty="0">
                <a:solidFill>
                  <a:srgbClr val="25336A"/>
                </a:solidFill>
              </a:rPr>
              <a:t>Migrantes</a:t>
            </a:r>
          </a:p>
        </p:txBody>
      </p:sp>
    </p:spTree>
    <p:extLst>
      <p:ext uri="{BB962C8B-B14F-4D97-AF65-F5344CB8AC3E}">
        <p14:creationId xmlns:p14="http://schemas.microsoft.com/office/powerpoint/2010/main" val="9184905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5E80CFF2-1499-8D43-8162-4D021778BC23}"/>
              </a:ext>
            </a:extLst>
          </p:cNvPr>
          <p:cNvSpPr txBox="1">
            <a:spLocks/>
          </p:cNvSpPr>
          <p:nvPr/>
        </p:nvSpPr>
        <p:spPr>
          <a:xfrm>
            <a:off x="436003" y="1718904"/>
            <a:ext cx="1762820" cy="807620"/>
          </a:xfrm>
          <a:prstGeom prst="rect">
            <a:avLst/>
          </a:prstGeom>
        </p:spPr>
        <p:txBody>
          <a:bodyPr vert="horz" lIns="91440" tIns="45720" rIns="91440" bIns="45720" rtlCol="0">
            <a:normAutofit fontScale="85000" lnSpcReduction="2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600" b="1" dirty="0" err="1">
                <a:solidFill>
                  <a:srgbClr val="A68653"/>
                </a:solidFill>
              </a:rPr>
              <a:t>Edad</a:t>
            </a:r>
            <a:r>
              <a:rPr lang="en-US" sz="2600" b="1" dirty="0">
                <a:solidFill>
                  <a:srgbClr val="A68653"/>
                </a:solidFill>
              </a:rPr>
              <a:t> de los </a:t>
            </a:r>
            <a:r>
              <a:rPr lang="en-US" sz="2600" b="1" dirty="0" err="1">
                <a:solidFill>
                  <a:srgbClr val="A68653"/>
                </a:solidFill>
              </a:rPr>
              <a:t>nativos</a:t>
            </a:r>
            <a:r>
              <a:rPr lang="en-US" sz="2600" b="1" dirty="0">
                <a:solidFill>
                  <a:srgbClr val="A68653"/>
                </a:solidFill>
              </a:rPr>
              <a:t> y </a:t>
            </a:r>
            <a:r>
              <a:rPr lang="en-US" sz="2600" b="1" dirty="0" err="1">
                <a:solidFill>
                  <a:srgbClr val="A68653"/>
                </a:solidFill>
              </a:rPr>
              <a:t>migrantes</a:t>
            </a:r>
            <a:endParaRPr lang="en-US" sz="2600" b="1" dirty="0">
              <a:solidFill>
                <a:srgbClr val="A68653"/>
              </a:solidFill>
            </a:endParaRPr>
          </a:p>
          <a:p>
            <a:pPr algn="l"/>
            <a:endParaRPr lang="en-US" b="1" dirty="0"/>
          </a:p>
          <a:p>
            <a:pPr algn="l"/>
            <a:endParaRPr lang="en-US" b="1" dirty="0"/>
          </a:p>
        </p:txBody>
      </p:sp>
      <p:pic>
        <p:nvPicPr>
          <p:cNvPr id="3" name="Imagen 2">
            <a:extLst>
              <a:ext uri="{FF2B5EF4-FFF2-40B4-BE49-F238E27FC236}">
                <a16:creationId xmlns:a16="http://schemas.microsoft.com/office/drawing/2014/main" id="{A38B1C78-AC69-FA42-8194-2E2AF4228286}"/>
              </a:ext>
            </a:extLst>
          </p:cNvPr>
          <p:cNvPicPr>
            <a:picLocks noChangeAspect="1"/>
          </p:cNvPicPr>
          <p:nvPr/>
        </p:nvPicPr>
        <p:blipFill>
          <a:blip r:embed="rId2"/>
          <a:stretch>
            <a:fillRect/>
          </a:stretch>
        </p:blipFill>
        <p:spPr>
          <a:xfrm>
            <a:off x="2807705" y="1195708"/>
            <a:ext cx="7967477" cy="5119200"/>
          </a:xfrm>
          <a:prstGeom prst="rect">
            <a:avLst/>
          </a:prstGeom>
        </p:spPr>
      </p:pic>
      <p:pic>
        <p:nvPicPr>
          <p:cNvPr id="6" name="Imagen 5">
            <a:extLst>
              <a:ext uri="{FF2B5EF4-FFF2-40B4-BE49-F238E27FC236}">
                <a16:creationId xmlns:a16="http://schemas.microsoft.com/office/drawing/2014/main" id="{60104021-D14E-6447-AB4E-1BBBD920403E}"/>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Lst>
          </a:blip>
          <a:srcRect b="15083"/>
          <a:stretch/>
        </p:blipFill>
        <p:spPr>
          <a:xfrm>
            <a:off x="0" y="6148937"/>
            <a:ext cx="5717894" cy="541230"/>
          </a:xfrm>
          <a:prstGeom prst="rect">
            <a:avLst/>
          </a:prstGeom>
        </p:spPr>
      </p:pic>
      <p:sp>
        <p:nvSpPr>
          <p:cNvPr id="10" name="CuadroTexto 9">
            <a:extLst>
              <a:ext uri="{FF2B5EF4-FFF2-40B4-BE49-F238E27FC236}">
                <a16:creationId xmlns:a16="http://schemas.microsoft.com/office/drawing/2014/main" id="{F7552ACC-D3EA-0D46-91DE-02EDD327A50B}"/>
              </a:ext>
            </a:extLst>
          </p:cNvPr>
          <p:cNvSpPr txBox="1"/>
          <p:nvPr/>
        </p:nvSpPr>
        <p:spPr>
          <a:xfrm>
            <a:off x="122805" y="3283345"/>
            <a:ext cx="2562095" cy="1600438"/>
          </a:xfrm>
          <a:prstGeom prst="rect">
            <a:avLst/>
          </a:prstGeom>
          <a:noFill/>
        </p:spPr>
        <p:txBody>
          <a:bodyPr wrap="square" rtlCol="0">
            <a:spAutoFit/>
          </a:bodyPr>
          <a:lstStyle/>
          <a:p>
            <a:r>
              <a:rPr lang="es-AR" sz="1400" b="1" dirty="0">
                <a:solidFill>
                  <a:srgbClr val="25336A"/>
                </a:solidFill>
              </a:rPr>
              <a:t>+ Horizonte planeamiento.</a:t>
            </a:r>
          </a:p>
          <a:p>
            <a:endParaRPr lang="es-AR" sz="1400" b="1" dirty="0">
              <a:solidFill>
                <a:srgbClr val="25336A"/>
              </a:solidFill>
            </a:endParaRPr>
          </a:p>
          <a:p>
            <a:r>
              <a:rPr lang="es-AR" sz="1400" b="1" dirty="0">
                <a:solidFill>
                  <a:srgbClr val="25336A"/>
                </a:solidFill>
              </a:rPr>
              <a:t>+ posibilidades de conseguir trabajo.</a:t>
            </a:r>
          </a:p>
          <a:p>
            <a:endParaRPr lang="es-AR" sz="1400" b="1" dirty="0">
              <a:solidFill>
                <a:srgbClr val="25336A"/>
              </a:solidFill>
            </a:endParaRPr>
          </a:p>
          <a:p>
            <a:r>
              <a:rPr lang="es-AR" sz="1400" b="1" dirty="0">
                <a:solidFill>
                  <a:srgbClr val="25336A"/>
                </a:solidFill>
              </a:rPr>
              <a:t>- Costos sociales y culturales del desarraigo.</a:t>
            </a:r>
          </a:p>
        </p:txBody>
      </p:sp>
    </p:spTree>
    <p:extLst>
      <p:ext uri="{BB962C8B-B14F-4D97-AF65-F5344CB8AC3E}">
        <p14:creationId xmlns:p14="http://schemas.microsoft.com/office/powerpoint/2010/main" val="28769249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Subtitle 2">
            <a:extLst>
              <a:ext uri="{FF2B5EF4-FFF2-40B4-BE49-F238E27FC236}">
                <a16:creationId xmlns:a16="http://schemas.microsoft.com/office/drawing/2014/main" id="{C876D47B-1F0A-334B-B0A2-36B572CA8A5B}"/>
              </a:ext>
            </a:extLst>
          </p:cNvPr>
          <p:cNvSpPr txBox="1">
            <a:spLocks noChangeAspect="1"/>
          </p:cNvSpPr>
          <p:nvPr/>
        </p:nvSpPr>
        <p:spPr>
          <a:xfrm>
            <a:off x="258590" y="1110120"/>
            <a:ext cx="11054020" cy="103337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4000" b="1" dirty="0" err="1">
                <a:solidFill>
                  <a:srgbClr val="25336A"/>
                </a:solidFill>
              </a:rPr>
              <a:t>Introducción</a:t>
            </a:r>
            <a:endParaRPr lang="en-US" b="1" dirty="0">
              <a:solidFill>
                <a:srgbClr val="25336A"/>
              </a:solidFill>
            </a:endParaRPr>
          </a:p>
        </p:txBody>
      </p:sp>
      <p:sp>
        <p:nvSpPr>
          <p:cNvPr id="6" name="CuadroTexto 5">
            <a:extLst>
              <a:ext uri="{FF2B5EF4-FFF2-40B4-BE49-F238E27FC236}">
                <a16:creationId xmlns:a16="http://schemas.microsoft.com/office/drawing/2014/main" id="{11C0325A-B9C4-3046-8211-35B2594E5B5E}"/>
              </a:ext>
            </a:extLst>
          </p:cNvPr>
          <p:cNvSpPr txBox="1"/>
          <p:nvPr/>
        </p:nvSpPr>
        <p:spPr>
          <a:xfrm>
            <a:off x="879390" y="1922331"/>
            <a:ext cx="9758633" cy="4339650"/>
          </a:xfrm>
          <a:prstGeom prst="rect">
            <a:avLst/>
          </a:prstGeom>
          <a:noFill/>
        </p:spPr>
        <p:txBody>
          <a:bodyPr wrap="square" rtlCol="0">
            <a:spAutoFit/>
          </a:bodyPr>
          <a:lstStyle/>
          <a:p>
            <a:pPr marL="285750" indent="-285750" algn="just">
              <a:buClr>
                <a:srgbClr val="A68653"/>
              </a:buClr>
              <a:buFont typeface="Arial" panose="020B0604020202020204" pitchFamily="34" charset="0"/>
              <a:buChar char="•"/>
            </a:pPr>
            <a:r>
              <a:rPr lang="es-AR" sz="2000" dirty="0"/>
              <a:t>En los últimos años en la Argentina se evidenció un </a:t>
            </a:r>
            <a:r>
              <a:rPr lang="es-AR" sz="2000" b="1" dirty="0"/>
              <a:t>éxodo interno de habitantes de provincias o regiones menos desarrolladas hacia centros urbanos con mayores niveles de prosperidad económica y social</a:t>
            </a:r>
            <a:r>
              <a:rPr lang="es-AR" sz="2000" dirty="0"/>
              <a:t> (Ferrero &amp; San José, 2020).</a:t>
            </a:r>
          </a:p>
          <a:p>
            <a:pPr algn="just">
              <a:buClr>
                <a:srgbClr val="A68653"/>
              </a:buClr>
            </a:pPr>
            <a:endParaRPr lang="es-AR" sz="2000" dirty="0"/>
          </a:p>
          <a:p>
            <a:pPr marL="285750" indent="-285750" algn="just">
              <a:buClr>
                <a:srgbClr val="A68653"/>
              </a:buClr>
              <a:buFont typeface="Arial" panose="020B0604020202020204" pitchFamily="34" charset="0"/>
              <a:buChar char="•"/>
            </a:pPr>
            <a:r>
              <a:rPr lang="es-AR" sz="2000" dirty="0"/>
              <a:t> Empero de la relevancia de estos movimientos internos, el estudio de la literatura vigente denota una carencia en la propuesta de un trabajo de identificación empírica de los determinantes socioeconómicos de dichos flujos migratorios. </a:t>
            </a:r>
          </a:p>
          <a:p>
            <a:pPr marL="285750" indent="-285750" algn="just">
              <a:buClr>
                <a:srgbClr val="A68653"/>
              </a:buClr>
              <a:buFont typeface="Arial" panose="020B0604020202020204" pitchFamily="34" charset="0"/>
              <a:buChar char="•"/>
            </a:pPr>
            <a:endParaRPr lang="es-AR" sz="2000" dirty="0"/>
          </a:p>
          <a:p>
            <a:pPr marL="285750" indent="-285750" algn="just">
              <a:buClr>
                <a:srgbClr val="A68653"/>
              </a:buClr>
              <a:buFont typeface="Arial" panose="020B0604020202020204" pitchFamily="34" charset="0"/>
              <a:buChar char="•"/>
            </a:pPr>
            <a:r>
              <a:rPr lang="es-AR" sz="2000" dirty="0"/>
              <a:t>Estos determinantes son las características que afectan en mayor o menor medida a la decisión migratoria, la cual tiene su base en la maximización de utilidad del individuo. Existirán características que hagan </a:t>
            </a:r>
            <a:r>
              <a:rPr lang="es-AR" sz="2000" b="1" dirty="0"/>
              <a:t>más o menos propenso que una persona vea maximizada su utilidad si toma la decisión de migrar.</a:t>
            </a:r>
          </a:p>
          <a:p>
            <a:pPr marL="285750" indent="-285750" algn="just">
              <a:buClr>
                <a:srgbClr val="A68653"/>
              </a:buClr>
              <a:buFont typeface="Arial" panose="020B0604020202020204" pitchFamily="34" charset="0"/>
              <a:buChar char="•"/>
            </a:pPr>
            <a:endParaRPr lang="es-AR" dirty="0"/>
          </a:p>
          <a:p>
            <a:pPr algn="just">
              <a:buClr>
                <a:srgbClr val="A68653"/>
              </a:buClr>
            </a:pPr>
            <a:endParaRPr lang="es-AR" dirty="0"/>
          </a:p>
        </p:txBody>
      </p:sp>
    </p:spTree>
    <p:extLst>
      <p:ext uri="{BB962C8B-B14F-4D97-AF65-F5344CB8AC3E}">
        <p14:creationId xmlns:p14="http://schemas.microsoft.com/office/powerpoint/2010/main" val="2130827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5E80CFF2-1499-8D43-8162-4D021778BC23}"/>
              </a:ext>
            </a:extLst>
          </p:cNvPr>
          <p:cNvSpPr txBox="1">
            <a:spLocks/>
          </p:cNvSpPr>
          <p:nvPr/>
        </p:nvSpPr>
        <p:spPr>
          <a:xfrm>
            <a:off x="325471" y="3025190"/>
            <a:ext cx="1762820" cy="807620"/>
          </a:xfrm>
          <a:prstGeom prst="rect">
            <a:avLst/>
          </a:prstGeom>
        </p:spPr>
        <p:txBody>
          <a:bodyPr vert="horz" lIns="91440" tIns="45720" rIns="91440" bIns="45720" rtlCol="0">
            <a:normAutofit fontScale="85000" lnSpcReduction="2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600" b="1" dirty="0" err="1">
                <a:solidFill>
                  <a:srgbClr val="A68653"/>
                </a:solidFill>
              </a:rPr>
              <a:t>Edad</a:t>
            </a:r>
            <a:r>
              <a:rPr lang="en-US" sz="2600" b="1" dirty="0">
                <a:solidFill>
                  <a:srgbClr val="A68653"/>
                </a:solidFill>
              </a:rPr>
              <a:t> de los </a:t>
            </a:r>
            <a:r>
              <a:rPr lang="en-US" sz="2600" b="1" dirty="0" err="1">
                <a:solidFill>
                  <a:srgbClr val="A68653"/>
                </a:solidFill>
              </a:rPr>
              <a:t>nativos</a:t>
            </a:r>
            <a:r>
              <a:rPr lang="en-US" sz="2600" b="1" dirty="0">
                <a:solidFill>
                  <a:srgbClr val="A68653"/>
                </a:solidFill>
              </a:rPr>
              <a:t> y </a:t>
            </a:r>
            <a:r>
              <a:rPr lang="en-US" sz="2600" b="1" dirty="0" err="1">
                <a:solidFill>
                  <a:srgbClr val="A68653"/>
                </a:solidFill>
              </a:rPr>
              <a:t>migrantes</a:t>
            </a:r>
            <a:endParaRPr lang="en-US" sz="2600" b="1" dirty="0">
              <a:solidFill>
                <a:srgbClr val="A68653"/>
              </a:solidFill>
            </a:endParaRPr>
          </a:p>
          <a:p>
            <a:pPr algn="l"/>
            <a:endParaRPr lang="en-US" b="1" dirty="0"/>
          </a:p>
          <a:p>
            <a:pPr algn="l"/>
            <a:endParaRPr lang="en-US" b="1" dirty="0"/>
          </a:p>
        </p:txBody>
      </p:sp>
      <p:pic>
        <p:nvPicPr>
          <p:cNvPr id="2" name="Imagen 1">
            <a:extLst>
              <a:ext uri="{FF2B5EF4-FFF2-40B4-BE49-F238E27FC236}">
                <a16:creationId xmlns:a16="http://schemas.microsoft.com/office/drawing/2014/main" id="{EC1F8049-9E5D-D74B-8417-53460DAC3723}"/>
              </a:ext>
            </a:extLst>
          </p:cNvPr>
          <p:cNvPicPr>
            <a:picLocks noChangeAspect="1"/>
          </p:cNvPicPr>
          <p:nvPr/>
        </p:nvPicPr>
        <p:blipFill>
          <a:blip r:embed="rId2"/>
          <a:stretch>
            <a:fillRect/>
          </a:stretch>
        </p:blipFill>
        <p:spPr>
          <a:xfrm>
            <a:off x="2968888" y="1215167"/>
            <a:ext cx="6254223" cy="4427666"/>
          </a:xfrm>
          <a:prstGeom prst="rect">
            <a:avLst/>
          </a:prstGeom>
        </p:spPr>
      </p:pic>
      <p:pic>
        <p:nvPicPr>
          <p:cNvPr id="4" name="Imagen 3">
            <a:extLst>
              <a:ext uri="{FF2B5EF4-FFF2-40B4-BE49-F238E27FC236}">
                <a16:creationId xmlns:a16="http://schemas.microsoft.com/office/drawing/2014/main" id="{D34087E1-3037-4444-8779-4A36C21EA845}"/>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Lst>
          </a:blip>
          <a:srcRect t="-5298" b="16433"/>
          <a:stretch/>
        </p:blipFill>
        <p:spPr>
          <a:xfrm>
            <a:off x="0" y="6107724"/>
            <a:ext cx="5879939" cy="582443"/>
          </a:xfrm>
          <a:prstGeom prst="rect">
            <a:avLst/>
          </a:prstGeom>
        </p:spPr>
      </p:pic>
      <p:sp>
        <p:nvSpPr>
          <p:cNvPr id="9" name="Rectángulo 8">
            <a:extLst>
              <a:ext uri="{FF2B5EF4-FFF2-40B4-BE49-F238E27FC236}">
                <a16:creationId xmlns:a16="http://schemas.microsoft.com/office/drawing/2014/main" id="{9205344A-2A62-1C45-A4B7-C6E31BCC1D59}"/>
              </a:ext>
            </a:extLst>
          </p:cNvPr>
          <p:cNvSpPr/>
          <p:nvPr/>
        </p:nvSpPr>
        <p:spPr>
          <a:xfrm>
            <a:off x="7351776" y="1751680"/>
            <a:ext cx="603504" cy="561752"/>
          </a:xfrm>
          <a:prstGeom prst="rect">
            <a:avLst/>
          </a:prstGeom>
          <a:noFill/>
          <a:ln w="38100">
            <a:solidFill>
              <a:srgbClr val="2533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1" name="Rectángulo 10">
            <a:extLst>
              <a:ext uri="{FF2B5EF4-FFF2-40B4-BE49-F238E27FC236}">
                <a16:creationId xmlns:a16="http://schemas.microsoft.com/office/drawing/2014/main" id="{0426DA3B-20F1-EF4A-8589-384881C3963B}"/>
              </a:ext>
            </a:extLst>
          </p:cNvPr>
          <p:cNvSpPr/>
          <p:nvPr/>
        </p:nvSpPr>
        <p:spPr>
          <a:xfrm>
            <a:off x="7351776" y="2378159"/>
            <a:ext cx="603504" cy="561752"/>
          </a:xfrm>
          <a:prstGeom prst="rect">
            <a:avLst/>
          </a:prstGeom>
          <a:noFill/>
          <a:ln w="38100">
            <a:solidFill>
              <a:srgbClr val="A686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3" name="Rectángulo 12">
            <a:extLst>
              <a:ext uri="{FF2B5EF4-FFF2-40B4-BE49-F238E27FC236}">
                <a16:creationId xmlns:a16="http://schemas.microsoft.com/office/drawing/2014/main" id="{DC148CBB-1758-C84F-B143-D9FFB22755A5}"/>
              </a:ext>
            </a:extLst>
          </p:cNvPr>
          <p:cNvSpPr/>
          <p:nvPr/>
        </p:nvSpPr>
        <p:spPr>
          <a:xfrm>
            <a:off x="7351776" y="4290664"/>
            <a:ext cx="603504" cy="561752"/>
          </a:xfrm>
          <a:prstGeom prst="rect">
            <a:avLst/>
          </a:prstGeom>
          <a:noFill/>
          <a:ln w="38100">
            <a:solidFill>
              <a:srgbClr val="2533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4" name="Rectángulo 13">
            <a:extLst>
              <a:ext uri="{FF2B5EF4-FFF2-40B4-BE49-F238E27FC236}">
                <a16:creationId xmlns:a16="http://schemas.microsoft.com/office/drawing/2014/main" id="{0072A67B-EACA-5A41-BDE8-C054E0A6A5A2}"/>
              </a:ext>
            </a:extLst>
          </p:cNvPr>
          <p:cNvSpPr/>
          <p:nvPr/>
        </p:nvSpPr>
        <p:spPr>
          <a:xfrm>
            <a:off x="7351776" y="3001144"/>
            <a:ext cx="603504" cy="561752"/>
          </a:xfrm>
          <a:prstGeom prst="rect">
            <a:avLst/>
          </a:prstGeom>
          <a:noFill/>
          <a:ln w="38100">
            <a:solidFill>
              <a:srgbClr val="25336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5" name="Rectángulo 14">
            <a:extLst>
              <a:ext uri="{FF2B5EF4-FFF2-40B4-BE49-F238E27FC236}">
                <a16:creationId xmlns:a16="http://schemas.microsoft.com/office/drawing/2014/main" id="{A8642E87-61A4-EF47-986A-DA6065C52AD3}"/>
              </a:ext>
            </a:extLst>
          </p:cNvPr>
          <p:cNvSpPr/>
          <p:nvPr/>
        </p:nvSpPr>
        <p:spPr>
          <a:xfrm>
            <a:off x="7351776" y="3636907"/>
            <a:ext cx="603504" cy="561752"/>
          </a:xfrm>
          <a:prstGeom prst="rect">
            <a:avLst/>
          </a:prstGeom>
          <a:noFill/>
          <a:ln w="38100">
            <a:solidFill>
              <a:srgbClr val="A686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6" name="Rectángulo 15">
            <a:extLst>
              <a:ext uri="{FF2B5EF4-FFF2-40B4-BE49-F238E27FC236}">
                <a16:creationId xmlns:a16="http://schemas.microsoft.com/office/drawing/2014/main" id="{7C4ED74A-68AF-AB42-BAC4-DBF6EF66F7E3}"/>
              </a:ext>
            </a:extLst>
          </p:cNvPr>
          <p:cNvSpPr/>
          <p:nvPr/>
        </p:nvSpPr>
        <p:spPr>
          <a:xfrm>
            <a:off x="7351776" y="4923156"/>
            <a:ext cx="603504" cy="561752"/>
          </a:xfrm>
          <a:prstGeom prst="rect">
            <a:avLst/>
          </a:prstGeom>
          <a:noFill/>
          <a:ln w="38100">
            <a:solidFill>
              <a:srgbClr val="A6865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3" name="CuadroTexto 2">
            <a:extLst>
              <a:ext uri="{FF2B5EF4-FFF2-40B4-BE49-F238E27FC236}">
                <a16:creationId xmlns:a16="http://schemas.microsoft.com/office/drawing/2014/main" id="{DABF6310-7618-1B40-A460-B7DB28431268}"/>
              </a:ext>
            </a:extLst>
          </p:cNvPr>
          <p:cNvSpPr txBox="1"/>
          <p:nvPr/>
        </p:nvSpPr>
        <p:spPr>
          <a:xfrm>
            <a:off x="8750808" y="2822836"/>
            <a:ext cx="3017520" cy="918368"/>
          </a:xfrm>
          <a:prstGeom prst="rect">
            <a:avLst/>
          </a:prstGeom>
          <a:noFill/>
        </p:spPr>
        <p:txBody>
          <a:bodyPr wrap="square" rtlCol="0">
            <a:spAutoFit/>
          </a:bodyPr>
          <a:lstStyle/>
          <a:p>
            <a:r>
              <a:rPr lang="es-AR" b="1" dirty="0">
                <a:solidFill>
                  <a:srgbClr val="25336A"/>
                </a:solidFill>
              </a:rPr>
              <a:t>“Región centro: 50% de los migrantes mayores a 18 años tienen  26 años o menos.”</a:t>
            </a:r>
          </a:p>
        </p:txBody>
      </p:sp>
    </p:spTree>
    <p:extLst>
      <p:ext uri="{BB962C8B-B14F-4D97-AF65-F5344CB8AC3E}">
        <p14:creationId xmlns:p14="http://schemas.microsoft.com/office/powerpoint/2010/main" val="22679986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5E80CFF2-1499-8D43-8162-4D021778BC23}"/>
              </a:ext>
            </a:extLst>
          </p:cNvPr>
          <p:cNvSpPr txBox="1">
            <a:spLocks/>
          </p:cNvSpPr>
          <p:nvPr/>
        </p:nvSpPr>
        <p:spPr>
          <a:xfrm>
            <a:off x="375980" y="1783869"/>
            <a:ext cx="1746398" cy="1280592"/>
          </a:xfrm>
          <a:prstGeom prst="rect">
            <a:avLst/>
          </a:prstGeom>
        </p:spPr>
        <p:txBody>
          <a:bodyPr vert="horz" lIns="91440" tIns="45720" rIns="91440" bIns="45720" rtlCol="0">
            <a:normAutofit fontScale="85000" lnSpcReduction="2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600" b="1" dirty="0">
                <a:solidFill>
                  <a:srgbClr val="A68653"/>
                </a:solidFill>
              </a:rPr>
              <a:t>Estado civil y </a:t>
            </a:r>
            <a:r>
              <a:rPr lang="en-US" sz="2600" b="1" dirty="0" err="1">
                <a:solidFill>
                  <a:srgbClr val="A68653"/>
                </a:solidFill>
              </a:rPr>
              <a:t>situación</a:t>
            </a:r>
            <a:r>
              <a:rPr lang="en-US" sz="2600" b="1" dirty="0">
                <a:solidFill>
                  <a:srgbClr val="A68653"/>
                </a:solidFill>
              </a:rPr>
              <a:t> familiar de </a:t>
            </a:r>
            <a:r>
              <a:rPr lang="en-US" sz="2600" b="1" dirty="0" err="1">
                <a:solidFill>
                  <a:srgbClr val="A68653"/>
                </a:solidFill>
              </a:rPr>
              <a:t>nativos</a:t>
            </a:r>
            <a:r>
              <a:rPr lang="en-US" sz="2600" b="1" dirty="0">
                <a:solidFill>
                  <a:srgbClr val="A68653"/>
                </a:solidFill>
              </a:rPr>
              <a:t> y </a:t>
            </a:r>
            <a:r>
              <a:rPr lang="en-US" sz="2600" b="1" dirty="0" err="1">
                <a:solidFill>
                  <a:srgbClr val="A68653"/>
                </a:solidFill>
              </a:rPr>
              <a:t>migrantes</a:t>
            </a:r>
            <a:endParaRPr lang="en-US" sz="2600" b="1" dirty="0">
              <a:solidFill>
                <a:srgbClr val="A68653"/>
              </a:solidFill>
            </a:endParaRPr>
          </a:p>
          <a:p>
            <a:pPr algn="l"/>
            <a:endParaRPr lang="en-US" b="1" dirty="0"/>
          </a:p>
          <a:p>
            <a:pPr algn="l"/>
            <a:endParaRPr lang="en-US" b="1" dirty="0"/>
          </a:p>
        </p:txBody>
      </p:sp>
      <p:pic>
        <p:nvPicPr>
          <p:cNvPr id="2" name="Imagen 1">
            <a:extLst>
              <a:ext uri="{FF2B5EF4-FFF2-40B4-BE49-F238E27FC236}">
                <a16:creationId xmlns:a16="http://schemas.microsoft.com/office/drawing/2014/main" id="{0B9B58C3-7200-7F44-B355-66FC8D742A2C}"/>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3433849" y="918805"/>
            <a:ext cx="7700997" cy="5075657"/>
          </a:xfrm>
          <a:prstGeom prst="rect">
            <a:avLst/>
          </a:prstGeom>
        </p:spPr>
      </p:pic>
      <p:pic>
        <p:nvPicPr>
          <p:cNvPr id="5" name="Imagen 4">
            <a:extLst>
              <a:ext uri="{FF2B5EF4-FFF2-40B4-BE49-F238E27FC236}">
                <a16:creationId xmlns:a16="http://schemas.microsoft.com/office/drawing/2014/main" id="{F1D5DB1E-B85C-8B49-A39E-5436B958C153}"/>
              </a:ext>
            </a:extLst>
          </p:cNvPr>
          <p:cNvPicPr>
            <a:picLocks noChangeAspect="1"/>
          </p:cNvPicPr>
          <p:nvPr/>
        </p:nvPicPr>
        <p:blipFill rotWithShape="1">
          <a:blip r:embed="rId4"/>
          <a:srcRect b="7766"/>
          <a:stretch/>
        </p:blipFill>
        <p:spPr>
          <a:xfrm>
            <a:off x="0" y="5994462"/>
            <a:ext cx="7083706" cy="707280"/>
          </a:xfrm>
          <a:prstGeom prst="rect">
            <a:avLst/>
          </a:prstGeom>
        </p:spPr>
      </p:pic>
      <p:sp>
        <p:nvSpPr>
          <p:cNvPr id="10" name="CuadroTexto 9">
            <a:extLst>
              <a:ext uri="{FF2B5EF4-FFF2-40B4-BE49-F238E27FC236}">
                <a16:creationId xmlns:a16="http://schemas.microsoft.com/office/drawing/2014/main" id="{9435E213-DFF8-244D-89F6-CB387712DA0B}"/>
              </a:ext>
            </a:extLst>
          </p:cNvPr>
          <p:cNvSpPr txBox="1"/>
          <p:nvPr/>
        </p:nvSpPr>
        <p:spPr>
          <a:xfrm>
            <a:off x="186201" y="3336364"/>
            <a:ext cx="2562095" cy="1384995"/>
          </a:xfrm>
          <a:prstGeom prst="rect">
            <a:avLst/>
          </a:prstGeom>
          <a:noFill/>
        </p:spPr>
        <p:txBody>
          <a:bodyPr wrap="square" rtlCol="0">
            <a:spAutoFit/>
          </a:bodyPr>
          <a:lstStyle/>
          <a:p>
            <a:endParaRPr lang="es-AR" sz="1400" b="1" dirty="0">
              <a:solidFill>
                <a:srgbClr val="25336A"/>
              </a:solidFill>
            </a:endParaRPr>
          </a:p>
          <a:p>
            <a:endParaRPr lang="es-AR" sz="1400" b="1" dirty="0">
              <a:solidFill>
                <a:srgbClr val="25336A"/>
              </a:solidFill>
            </a:endParaRPr>
          </a:p>
          <a:p>
            <a:pPr marL="285750" indent="-285750">
              <a:buFontTx/>
              <a:buChar char="-"/>
            </a:pPr>
            <a:r>
              <a:rPr lang="es-AR" sz="1400" b="1" dirty="0">
                <a:solidFill>
                  <a:srgbClr val="25336A"/>
                </a:solidFill>
              </a:rPr>
              <a:t>Reducción de los costos del éxodo en las decisiones unipersonales.</a:t>
            </a:r>
          </a:p>
          <a:p>
            <a:endParaRPr lang="es-AR" sz="1400" b="1" dirty="0">
              <a:solidFill>
                <a:srgbClr val="25336A"/>
              </a:solidFill>
            </a:endParaRPr>
          </a:p>
        </p:txBody>
      </p:sp>
    </p:spTree>
    <p:extLst>
      <p:ext uri="{BB962C8B-B14F-4D97-AF65-F5344CB8AC3E}">
        <p14:creationId xmlns:p14="http://schemas.microsoft.com/office/powerpoint/2010/main" val="9962845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5E80CFF2-1499-8D43-8162-4D021778BC23}"/>
              </a:ext>
            </a:extLst>
          </p:cNvPr>
          <p:cNvSpPr txBox="1">
            <a:spLocks/>
          </p:cNvSpPr>
          <p:nvPr/>
        </p:nvSpPr>
        <p:spPr>
          <a:xfrm>
            <a:off x="435112" y="1984836"/>
            <a:ext cx="1746398" cy="1280592"/>
          </a:xfrm>
          <a:prstGeom prst="rect">
            <a:avLst/>
          </a:prstGeom>
        </p:spPr>
        <p:txBody>
          <a:bodyPr vert="horz" lIns="91440" tIns="45720" rIns="91440" bIns="45720" rtlCol="0">
            <a:normAutofit fontScale="85000" lnSpcReduction="1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600" b="1" dirty="0" err="1">
                <a:solidFill>
                  <a:srgbClr val="A68653"/>
                </a:solidFill>
              </a:rPr>
              <a:t>Incidencia</a:t>
            </a:r>
            <a:r>
              <a:rPr lang="en-US" sz="2600" b="1" dirty="0">
                <a:solidFill>
                  <a:srgbClr val="A68653"/>
                </a:solidFill>
              </a:rPr>
              <a:t> </a:t>
            </a:r>
            <a:r>
              <a:rPr lang="en-US" sz="2600" b="1" dirty="0" err="1">
                <a:solidFill>
                  <a:srgbClr val="A68653"/>
                </a:solidFill>
              </a:rPr>
              <a:t>en</a:t>
            </a:r>
            <a:r>
              <a:rPr lang="en-US" sz="2600" b="1" dirty="0">
                <a:solidFill>
                  <a:srgbClr val="A68653"/>
                </a:solidFill>
              </a:rPr>
              <a:t> la </a:t>
            </a:r>
            <a:r>
              <a:rPr lang="en-US" sz="2600" b="1" dirty="0" err="1">
                <a:solidFill>
                  <a:srgbClr val="A68653"/>
                </a:solidFill>
              </a:rPr>
              <a:t>Pobreza</a:t>
            </a:r>
            <a:r>
              <a:rPr lang="en-US" sz="2600" b="1" dirty="0">
                <a:solidFill>
                  <a:srgbClr val="A68653"/>
                </a:solidFill>
              </a:rPr>
              <a:t> de los </a:t>
            </a:r>
            <a:r>
              <a:rPr lang="en-US" sz="2600" b="1" dirty="0" err="1">
                <a:solidFill>
                  <a:srgbClr val="A68653"/>
                </a:solidFill>
              </a:rPr>
              <a:t>nativos</a:t>
            </a:r>
            <a:r>
              <a:rPr lang="en-US" sz="2600" b="1" dirty="0">
                <a:solidFill>
                  <a:srgbClr val="A68653"/>
                </a:solidFill>
              </a:rPr>
              <a:t> y </a:t>
            </a:r>
            <a:r>
              <a:rPr lang="en-US" sz="2600" b="1" dirty="0" err="1">
                <a:solidFill>
                  <a:srgbClr val="A68653"/>
                </a:solidFill>
              </a:rPr>
              <a:t>migrantes</a:t>
            </a:r>
            <a:endParaRPr lang="en-US" sz="2600" b="1" dirty="0">
              <a:solidFill>
                <a:srgbClr val="A68653"/>
              </a:solidFill>
            </a:endParaRPr>
          </a:p>
          <a:p>
            <a:pPr algn="l"/>
            <a:endParaRPr lang="en-US" b="1" dirty="0"/>
          </a:p>
          <a:p>
            <a:pPr algn="l"/>
            <a:endParaRPr lang="en-US" b="1" dirty="0"/>
          </a:p>
        </p:txBody>
      </p:sp>
      <p:pic>
        <p:nvPicPr>
          <p:cNvPr id="3" name="Imagen 2">
            <a:extLst>
              <a:ext uri="{FF2B5EF4-FFF2-40B4-BE49-F238E27FC236}">
                <a16:creationId xmlns:a16="http://schemas.microsoft.com/office/drawing/2014/main" id="{0B9C2B1E-8E15-F847-ADF2-08EA98382064}"/>
              </a:ext>
            </a:extLst>
          </p:cNvPr>
          <p:cNvPicPr>
            <a:picLocks noChangeAspect="1"/>
          </p:cNvPicPr>
          <p:nvPr/>
        </p:nvPicPr>
        <p:blipFill>
          <a:blip r:embed="rId2"/>
          <a:stretch>
            <a:fillRect/>
          </a:stretch>
        </p:blipFill>
        <p:spPr>
          <a:xfrm>
            <a:off x="2916194" y="1354304"/>
            <a:ext cx="7417830" cy="4920181"/>
          </a:xfrm>
          <a:prstGeom prst="rect">
            <a:avLst/>
          </a:prstGeom>
        </p:spPr>
      </p:pic>
      <p:pic>
        <p:nvPicPr>
          <p:cNvPr id="5" name="Imagen 4">
            <a:extLst>
              <a:ext uri="{FF2B5EF4-FFF2-40B4-BE49-F238E27FC236}">
                <a16:creationId xmlns:a16="http://schemas.microsoft.com/office/drawing/2014/main" id="{A13C27F7-E0EA-D84E-8266-55740CD4C05C}"/>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38013" y="5996119"/>
            <a:ext cx="5756361" cy="718777"/>
          </a:xfrm>
          <a:prstGeom prst="rect">
            <a:avLst/>
          </a:prstGeom>
        </p:spPr>
      </p:pic>
      <p:sp>
        <p:nvSpPr>
          <p:cNvPr id="10" name="CuadroTexto 9">
            <a:extLst>
              <a:ext uri="{FF2B5EF4-FFF2-40B4-BE49-F238E27FC236}">
                <a16:creationId xmlns:a16="http://schemas.microsoft.com/office/drawing/2014/main" id="{1601BBBB-C562-8B48-B86D-D561648236D6}"/>
              </a:ext>
            </a:extLst>
          </p:cNvPr>
          <p:cNvSpPr txBox="1"/>
          <p:nvPr/>
        </p:nvSpPr>
        <p:spPr>
          <a:xfrm>
            <a:off x="216018" y="3316486"/>
            <a:ext cx="2562095" cy="954107"/>
          </a:xfrm>
          <a:prstGeom prst="rect">
            <a:avLst/>
          </a:prstGeom>
          <a:noFill/>
        </p:spPr>
        <p:txBody>
          <a:bodyPr wrap="square" rtlCol="0">
            <a:spAutoFit/>
          </a:bodyPr>
          <a:lstStyle/>
          <a:p>
            <a:endParaRPr lang="es-AR" sz="1400" b="1" dirty="0">
              <a:solidFill>
                <a:srgbClr val="25336A"/>
              </a:solidFill>
            </a:endParaRPr>
          </a:p>
          <a:p>
            <a:endParaRPr lang="es-AR" sz="1400" b="1" dirty="0">
              <a:solidFill>
                <a:srgbClr val="25336A"/>
              </a:solidFill>
            </a:endParaRPr>
          </a:p>
          <a:p>
            <a:r>
              <a:rPr lang="es-AR" sz="1400" b="1" dirty="0">
                <a:solidFill>
                  <a:srgbClr val="25336A"/>
                </a:solidFill>
              </a:rPr>
              <a:t>Mediador entre el deseo de migrar y el hecho migratorio.</a:t>
            </a:r>
          </a:p>
        </p:txBody>
      </p:sp>
    </p:spTree>
    <p:extLst>
      <p:ext uri="{BB962C8B-B14F-4D97-AF65-F5344CB8AC3E}">
        <p14:creationId xmlns:p14="http://schemas.microsoft.com/office/powerpoint/2010/main" val="32296742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5E80CFF2-1499-8D43-8162-4D021778BC23}"/>
              </a:ext>
            </a:extLst>
          </p:cNvPr>
          <p:cNvSpPr txBox="1">
            <a:spLocks/>
          </p:cNvSpPr>
          <p:nvPr/>
        </p:nvSpPr>
        <p:spPr>
          <a:xfrm>
            <a:off x="375980" y="2014981"/>
            <a:ext cx="1746398" cy="1280592"/>
          </a:xfrm>
          <a:prstGeom prst="rect">
            <a:avLst/>
          </a:prstGeom>
        </p:spPr>
        <p:txBody>
          <a:bodyPr vert="horz" lIns="91440" tIns="45720" rIns="91440" bIns="45720" rtlCol="0">
            <a:normAutofit fontScale="85000" lnSpcReduction="2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600" b="1" dirty="0" err="1">
                <a:solidFill>
                  <a:srgbClr val="A68653"/>
                </a:solidFill>
              </a:rPr>
              <a:t>Propiedad</a:t>
            </a:r>
            <a:r>
              <a:rPr lang="en-US" sz="2600" b="1" dirty="0">
                <a:solidFill>
                  <a:srgbClr val="A68653"/>
                </a:solidFill>
              </a:rPr>
              <a:t> de la Vivienda de los </a:t>
            </a:r>
            <a:r>
              <a:rPr lang="en-US" sz="2600" b="1" dirty="0" err="1">
                <a:solidFill>
                  <a:srgbClr val="A68653"/>
                </a:solidFill>
              </a:rPr>
              <a:t>nativos</a:t>
            </a:r>
            <a:r>
              <a:rPr lang="en-US" sz="2600" b="1" dirty="0">
                <a:solidFill>
                  <a:srgbClr val="A68653"/>
                </a:solidFill>
              </a:rPr>
              <a:t> y </a:t>
            </a:r>
            <a:r>
              <a:rPr lang="en-US" sz="2600" b="1" dirty="0" err="1">
                <a:solidFill>
                  <a:srgbClr val="A68653"/>
                </a:solidFill>
              </a:rPr>
              <a:t>migrantes</a:t>
            </a:r>
            <a:endParaRPr lang="en-US" sz="2600" b="1" dirty="0">
              <a:solidFill>
                <a:srgbClr val="A68653"/>
              </a:solidFill>
            </a:endParaRPr>
          </a:p>
          <a:p>
            <a:pPr algn="l"/>
            <a:endParaRPr lang="en-US" b="1" dirty="0"/>
          </a:p>
          <a:p>
            <a:pPr algn="l"/>
            <a:endParaRPr lang="en-US" b="1" dirty="0"/>
          </a:p>
        </p:txBody>
      </p:sp>
      <p:pic>
        <p:nvPicPr>
          <p:cNvPr id="5" name="Imagen 4">
            <a:extLst>
              <a:ext uri="{FF2B5EF4-FFF2-40B4-BE49-F238E27FC236}">
                <a16:creationId xmlns:a16="http://schemas.microsoft.com/office/drawing/2014/main" id="{A13C27F7-E0EA-D84E-8266-55740CD4C05C}"/>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38013" y="5996119"/>
            <a:ext cx="5756361" cy="718777"/>
          </a:xfrm>
          <a:prstGeom prst="rect">
            <a:avLst/>
          </a:prstGeom>
        </p:spPr>
      </p:pic>
      <p:pic>
        <p:nvPicPr>
          <p:cNvPr id="2" name="Imagen 1">
            <a:extLst>
              <a:ext uri="{FF2B5EF4-FFF2-40B4-BE49-F238E27FC236}">
                <a16:creationId xmlns:a16="http://schemas.microsoft.com/office/drawing/2014/main" id="{FE647795-E55B-1043-93D3-1351C7447F2D}"/>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3784921" y="958240"/>
            <a:ext cx="5878635" cy="5164408"/>
          </a:xfrm>
          <a:prstGeom prst="rect">
            <a:avLst/>
          </a:prstGeom>
        </p:spPr>
      </p:pic>
      <p:sp>
        <p:nvSpPr>
          <p:cNvPr id="9" name="CuadroTexto 8">
            <a:extLst>
              <a:ext uri="{FF2B5EF4-FFF2-40B4-BE49-F238E27FC236}">
                <a16:creationId xmlns:a16="http://schemas.microsoft.com/office/drawing/2014/main" id="{8BE28995-7FB3-5145-A51C-E9D230A2CA10}"/>
              </a:ext>
            </a:extLst>
          </p:cNvPr>
          <p:cNvSpPr txBox="1"/>
          <p:nvPr/>
        </p:nvSpPr>
        <p:spPr>
          <a:xfrm>
            <a:off x="216018" y="3316486"/>
            <a:ext cx="2034813" cy="1600438"/>
          </a:xfrm>
          <a:prstGeom prst="rect">
            <a:avLst/>
          </a:prstGeom>
          <a:noFill/>
        </p:spPr>
        <p:txBody>
          <a:bodyPr wrap="square" rtlCol="0">
            <a:spAutoFit/>
          </a:bodyPr>
          <a:lstStyle/>
          <a:p>
            <a:endParaRPr lang="es-AR" sz="1400" b="1" dirty="0">
              <a:solidFill>
                <a:srgbClr val="25336A"/>
              </a:solidFill>
            </a:endParaRPr>
          </a:p>
          <a:p>
            <a:endParaRPr lang="es-AR" sz="1400" b="1" dirty="0">
              <a:solidFill>
                <a:srgbClr val="25336A"/>
              </a:solidFill>
            </a:endParaRPr>
          </a:p>
          <a:p>
            <a:r>
              <a:rPr lang="es-AR" sz="1400" b="1" dirty="0">
                <a:solidFill>
                  <a:srgbClr val="25336A"/>
                </a:solidFill>
              </a:rPr>
              <a:t>+ seguridad y estabilidad ser propietario de la vivienda</a:t>
            </a:r>
          </a:p>
          <a:p>
            <a:endParaRPr lang="es-AR" sz="1400" b="1" dirty="0">
              <a:solidFill>
                <a:srgbClr val="25336A"/>
              </a:solidFill>
            </a:endParaRPr>
          </a:p>
          <a:p>
            <a:r>
              <a:rPr lang="es-AR" sz="1400" b="1" dirty="0">
                <a:solidFill>
                  <a:srgbClr val="25336A"/>
                </a:solidFill>
              </a:rPr>
              <a:t>+ Costo migratorio</a:t>
            </a:r>
          </a:p>
        </p:txBody>
      </p:sp>
    </p:spTree>
    <p:extLst>
      <p:ext uri="{BB962C8B-B14F-4D97-AF65-F5344CB8AC3E}">
        <p14:creationId xmlns:p14="http://schemas.microsoft.com/office/powerpoint/2010/main" val="19716539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5E80CFF2-1499-8D43-8162-4D021778BC23}"/>
              </a:ext>
            </a:extLst>
          </p:cNvPr>
          <p:cNvSpPr txBox="1">
            <a:spLocks/>
          </p:cNvSpPr>
          <p:nvPr/>
        </p:nvSpPr>
        <p:spPr>
          <a:xfrm>
            <a:off x="375980" y="1964740"/>
            <a:ext cx="1746398" cy="1280592"/>
          </a:xfrm>
          <a:prstGeom prst="rect">
            <a:avLst/>
          </a:prstGeom>
        </p:spPr>
        <p:txBody>
          <a:bodyPr vert="horz" lIns="91440" tIns="45720" rIns="91440" bIns="45720" rtlCol="0">
            <a:normAutofit fontScale="85000" lnSpcReduction="2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600" b="1" dirty="0" err="1">
                <a:solidFill>
                  <a:srgbClr val="A68653"/>
                </a:solidFill>
              </a:rPr>
              <a:t>Calificación</a:t>
            </a:r>
            <a:r>
              <a:rPr lang="en-US" sz="2600" b="1" dirty="0">
                <a:solidFill>
                  <a:srgbClr val="A68653"/>
                </a:solidFill>
              </a:rPr>
              <a:t> de la </a:t>
            </a:r>
            <a:r>
              <a:rPr lang="en-US" sz="2600" b="1" dirty="0" err="1">
                <a:solidFill>
                  <a:srgbClr val="A68653"/>
                </a:solidFill>
              </a:rPr>
              <a:t>ocupación</a:t>
            </a:r>
            <a:r>
              <a:rPr lang="en-US" sz="2600" b="1" dirty="0">
                <a:solidFill>
                  <a:srgbClr val="A68653"/>
                </a:solidFill>
              </a:rPr>
              <a:t> de los </a:t>
            </a:r>
            <a:r>
              <a:rPr lang="en-US" sz="2600" b="1" dirty="0" err="1">
                <a:solidFill>
                  <a:srgbClr val="A68653"/>
                </a:solidFill>
              </a:rPr>
              <a:t>nativos</a:t>
            </a:r>
            <a:r>
              <a:rPr lang="en-US" sz="2600" b="1" dirty="0">
                <a:solidFill>
                  <a:srgbClr val="A68653"/>
                </a:solidFill>
              </a:rPr>
              <a:t> y </a:t>
            </a:r>
            <a:r>
              <a:rPr lang="en-US" sz="2600" b="1" dirty="0" err="1">
                <a:solidFill>
                  <a:srgbClr val="A68653"/>
                </a:solidFill>
              </a:rPr>
              <a:t>migrantes</a:t>
            </a:r>
            <a:endParaRPr lang="en-US" sz="2600" b="1" dirty="0">
              <a:solidFill>
                <a:srgbClr val="A68653"/>
              </a:solidFill>
            </a:endParaRPr>
          </a:p>
          <a:p>
            <a:pPr algn="l"/>
            <a:endParaRPr lang="en-US" b="1" dirty="0"/>
          </a:p>
          <a:p>
            <a:pPr algn="l"/>
            <a:endParaRPr lang="en-US" b="1" dirty="0"/>
          </a:p>
        </p:txBody>
      </p:sp>
      <p:pic>
        <p:nvPicPr>
          <p:cNvPr id="3" name="Imagen 2">
            <a:extLst>
              <a:ext uri="{FF2B5EF4-FFF2-40B4-BE49-F238E27FC236}">
                <a16:creationId xmlns:a16="http://schemas.microsoft.com/office/drawing/2014/main" id="{41C2FC45-E5A9-BD48-82FA-A4C952DCF497}"/>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3252485" y="1156191"/>
            <a:ext cx="7964967" cy="4972603"/>
          </a:xfrm>
          <a:prstGeom prst="rect">
            <a:avLst/>
          </a:prstGeom>
        </p:spPr>
      </p:pic>
      <p:pic>
        <p:nvPicPr>
          <p:cNvPr id="4" name="Imagen 3">
            <a:extLst>
              <a:ext uri="{FF2B5EF4-FFF2-40B4-BE49-F238E27FC236}">
                <a16:creationId xmlns:a16="http://schemas.microsoft.com/office/drawing/2014/main" id="{C17F1F3D-E5FA-5142-A760-188C9B9BEB03}"/>
              </a:ext>
            </a:extLst>
          </p:cNvPr>
          <p:cNvPicPr>
            <a:picLocks noChangeAspect="1"/>
          </p:cNvPicPr>
          <p:nvPr/>
        </p:nvPicPr>
        <p:blipFill rotWithShape="1">
          <a:blip r:embed="rId4">
            <a:extLst>
              <a:ext uri="{BEBA8EAE-BF5A-486C-A8C5-ECC9F3942E4B}">
                <a14:imgProps xmlns:a14="http://schemas.microsoft.com/office/drawing/2010/main">
                  <a14:imgLayer r:embed="rId5">
                    <a14:imgEffect>
                      <a14:sharpenSoften amount="50000"/>
                    </a14:imgEffect>
                  </a14:imgLayer>
                </a14:imgProps>
              </a:ext>
            </a:extLst>
          </a:blip>
          <a:srcRect b="10148"/>
          <a:stretch/>
        </p:blipFill>
        <p:spPr>
          <a:xfrm>
            <a:off x="0" y="6029940"/>
            <a:ext cx="5548184" cy="664682"/>
          </a:xfrm>
          <a:prstGeom prst="rect">
            <a:avLst/>
          </a:prstGeom>
        </p:spPr>
      </p:pic>
      <p:sp>
        <p:nvSpPr>
          <p:cNvPr id="10" name="CuadroTexto 9">
            <a:extLst>
              <a:ext uri="{FF2B5EF4-FFF2-40B4-BE49-F238E27FC236}">
                <a16:creationId xmlns:a16="http://schemas.microsoft.com/office/drawing/2014/main" id="{5968ECD1-38D6-0149-B0AD-E767783EAE32}"/>
              </a:ext>
            </a:extLst>
          </p:cNvPr>
          <p:cNvSpPr txBox="1"/>
          <p:nvPr/>
        </p:nvSpPr>
        <p:spPr>
          <a:xfrm>
            <a:off x="231772" y="3245332"/>
            <a:ext cx="2034813" cy="2031325"/>
          </a:xfrm>
          <a:prstGeom prst="rect">
            <a:avLst/>
          </a:prstGeom>
          <a:noFill/>
        </p:spPr>
        <p:txBody>
          <a:bodyPr wrap="square" rtlCol="0">
            <a:spAutoFit/>
          </a:bodyPr>
          <a:lstStyle/>
          <a:p>
            <a:endParaRPr lang="es-AR" sz="1400" b="1" dirty="0">
              <a:solidFill>
                <a:srgbClr val="25336A"/>
              </a:solidFill>
            </a:endParaRPr>
          </a:p>
          <a:p>
            <a:endParaRPr lang="es-AR" sz="1400" b="1" dirty="0">
              <a:solidFill>
                <a:srgbClr val="25336A"/>
              </a:solidFill>
            </a:endParaRPr>
          </a:p>
          <a:p>
            <a:r>
              <a:rPr lang="es-AR" sz="1400" b="1" dirty="0">
                <a:solidFill>
                  <a:srgbClr val="25336A"/>
                </a:solidFill>
              </a:rPr>
              <a:t>+ posibilidad de transferir el capital humano.</a:t>
            </a:r>
          </a:p>
          <a:p>
            <a:endParaRPr lang="es-AR" sz="1400" b="1" dirty="0">
              <a:solidFill>
                <a:srgbClr val="25336A"/>
              </a:solidFill>
            </a:endParaRPr>
          </a:p>
          <a:p>
            <a:r>
              <a:rPr lang="es-AR" sz="1400" b="1" dirty="0">
                <a:solidFill>
                  <a:srgbClr val="25336A"/>
                </a:solidFill>
              </a:rPr>
              <a:t>+ posibilidad de encontrar diferenciales salariales.</a:t>
            </a:r>
          </a:p>
        </p:txBody>
      </p:sp>
    </p:spTree>
    <p:extLst>
      <p:ext uri="{BB962C8B-B14F-4D97-AF65-F5344CB8AC3E}">
        <p14:creationId xmlns:p14="http://schemas.microsoft.com/office/powerpoint/2010/main" val="26398923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5E80CFF2-1499-8D43-8162-4D021778BC23}"/>
              </a:ext>
            </a:extLst>
          </p:cNvPr>
          <p:cNvSpPr txBox="1">
            <a:spLocks/>
          </p:cNvSpPr>
          <p:nvPr/>
        </p:nvSpPr>
        <p:spPr>
          <a:xfrm>
            <a:off x="375980" y="1633144"/>
            <a:ext cx="1746398" cy="1280592"/>
          </a:xfrm>
          <a:prstGeom prst="rect">
            <a:avLst/>
          </a:prstGeom>
        </p:spPr>
        <p:txBody>
          <a:bodyPr vert="horz" lIns="91440" tIns="45720" rIns="91440" bIns="45720" rtlCol="0">
            <a:normAutofit fontScale="92500" lnSpcReduction="1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600" b="1" dirty="0">
                <a:solidFill>
                  <a:srgbClr val="A68653"/>
                </a:solidFill>
              </a:rPr>
              <a:t>Nivel </a:t>
            </a:r>
            <a:r>
              <a:rPr lang="en-US" sz="2600" b="1" dirty="0" err="1">
                <a:solidFill>
                  <a:srgbClr val="A68653"/>
                </a:solidFill>
              </a:rPr>
              <a:t>educativo</a:t>
            </a:r>
            <a:r>
              <a:rPr lang="en-US" sz="2600" b="1" dirty="0">
                <a:solidFill>
                  <a:srgbClr val="A68653"/>
                </a:solidFill>
              </a:rPr>
              <a:t> de </a:t>
            </a:r>
            <a:r>
              <a:rPr lang="en-US" sz="2600" b="1" dirty="0" err="1">
                <a:solidFill>
                  <a:srgbClr val="A68653"/>
                </a:solidFill>
              </a:rPr>
              <a:t>nativos</a:t>
            </a:r>
            <a:r>
              <a:rPr lang="en-US" sz="2600" b="1" dirty="0">
                <a:solidFill>
                  <a:srgbClr val="A68653"/>
                </a:solidFill>
              </a:rPr>
              <a:t> y </a:t>
            </a:r>
            <a:r>
              <a:rPr lang="en-US" sz="2600" b="1" dirty="0" err="1">
                <a:solidFill>
                  <a:srgbClr val="A68653"/>
                </a:solidFill>
              </a:rPr>
              <a:t>migrantes</a:t>
            </a:r>
            <a:endParaRPr lang="en-US" sz="2600" b="1" dirty="0">
              <a:solidFill>
                <a:srgbClr val="A68653"/>
              </a:solidFill>
            </a:endParaRPr>
          </a:p>
          <a:p>
            <a:pPr algn="l"/>
            <a:endParaRPr lang="en-US" b="1" dirty="0"/>
          </a:p>
          <a:p>
            <a:pPr algn="l"/>
            <a:endParaRPr lang="en-US" b="1" dirty="0"/>
          </a:p>
        </p:txBody>
      </p:sp>
      <p:pic>
        <p:nvPicPr>
          <p:cNvPr id="3" name="Imagen 2">
            <a:extLst>
              <a:ext uri="{FF2B5EF4-FFF2-40B4-BE49-F238E27FC236}">
                <a16:creationId xmlns:a16="http://schemas.microsoft.com/office/drawing/2014/main" id="{BD2E30DA-EC6A-3D41-B053-B2DCE2A9B386}"/>
              </a:ext>
            </a:extLst>
          </p:cNvPr>
          <p:cNvPicPr>
            <a:picLocks noChangeAspect="1"/>
          </p:cNvPicPr>
          <p:nvPr/>
        </p:nvPicPr>
        <p:blipFill>
          <a:blip r:embed="rId2"/>
          <a:stretch>
            <a:fillRect/>
          </a:stretch>
        </p:blipFill>
        <p:spPr>
          <a:xfrm>
            <a:off x="3336612" y="947743"/>
            <a:ext cx="7494188" cy="5046719"/>
          </a:xfrm>
          <a:prstGeom prst="rect">
            <a:avLst/>
          </a:prstGeom>
        </p:spPr>
      </p:pic>
      <p:pic>
        <p:nvPicPr>
          <p:cNvPr id="4" name="Imagen 3">
            <a:extLst>
              <a:ext uri="{FF2B5EF4-FFF2-40B4-BE49-F238E27FC236}">
                <a16:creationId xmlns:a16="http://schemas.microsoft.com/office/drawing/2014/main" id="{71EAD2A6-5D26-4B41-A4A4-332926BED5AC}"/>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Lst>
          </a:blip>
          <a:srcRect t="8155" b="4072"/>
          <a:stretch/>
        </p:blipFill>
        <p:spPr>
          <a:xfrm>
            <a:off x="0" y="5870955"/>
            <a:ext cx="6319777" cy="857533"/>
          </a:xfrm>
          <a:prstGeom prst="rect">
            <a:avLst/>
          </a:prstGeom>
        </p:spPr>
      </p:pic>
      <p:sp>
        <p:nvSpPr>
          <p:cNvPr id="10" name="CuadroTexto 9">
            <a:extLst>
              <a:ext uri="{FF2B5EF4-FFF2-40B4-BE49-F238E27FC236}">
                <a16:creationId xmlns:a16="http://schemas.microsoft.com/office/drawing/2014/main" id="{C965D00E-1342-B74B-88C0-34AF85C9E41F}"/>
              </a:ext>
            </a:extLst>
          </p:cNvPr>
          <p:cNvSpPr txBox="1"/>
          <p:nvPr/>
        </p:nvSpPr>
        <p:spPr>
          <a:xfrm>
            <a:off x="343793" y="2928602"/>
            <a:ext cx="2034813" cy="2031325"/>
          </a:xfrm>
          <a:prstGeom prst="rect">
            <a:avLst/>
          </a:prstGeom>
          <a:noFill/>
        </p:spPr>
        <p:txBody>
          <a:bodyPr wrap="square" rtlCol="0">
            <a:spAutoFit/>
          </a:bodyPr>
          <a:lstStyle/>
          <a:p>
            <a:endParaRPr lang="es-AR" sz="1400" b="1" dirty="0">
              <a:solidFill>
                <a:srgbClr val="25336A"/>
              </a:solidFill>
            </a:endParaRPr>
          </a:p>
          <a:p>
            <a:endParaRPr lang="es-AR" sz="1400" b="1" dirty="0">
              <a:solidFill>
                <a:srgbClr val="25336A"/>
              </a:solidFill>
            </a:endParaRPr>
          </a:p>
          <a:p>
            <a:r>
              <a:rPr lang="es-AR" sz="1400" b="1" dirty="0">
                <a:solidFill>
                  <a:srgbClr val="25336A"/>
                </a:solidFill>
              </a:rPr>
              <a:t>+ posibilidad de transferir el capital humano.</a:t>
            </a:r>
          </a:p>
          <a:p>
            <a:endParaRPr lang="es-AR" sz="1400" b="1" dirty="0">
              <a:solidFill>
                <a:srgbClr val="25336A"/>
              </a:solidFill>
            </a:endParaRPr>
          </a:p>
          <a:p>
            <a:r>
              <a:rPr lang="es-AR" sz="1400" b="1" dirty="0">
                <a:solidFill>
                  <a:srgbClr val="25336A"/>
                </a:solidFill>
              </a:rPr>
              <a:t>+ posibilidad de encontrar diferenciales salariales.</a:t>
            </a:r>
          </a:p>
        </p:txBody>
      </p:sp>
    </p:spTree>
    <p:extLst>
      <p:ext uri="{BB962C8B-B14F-4D97-AF65-F5344CB8AC3E}">
        <p14:creationId xmlns:p14="http://schemas.microsoft.com/office/powerpoint/2010/main" val="37357822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8" name="Subtitle 2">
            <a:extLst>
              <a:ext uri="{FF2B5EF4-FFF2-40B4-BE49-F238E27FC236}">
                <a16:creationId xmlns:a16="http://schemas.microsoft.com/office/drawing/2014/main" id="{3ECA974F-008A-EA4E-B420-4C344B4096D3}"/>
              </a:ext>
            </a:extLst>
          </p:cNvPr>
          <p:cNvSpPr txBox="1">
            <a:spLocks/>
          </p:cNvSpPr>
          <p:nvPr/>
        </p:nvSpPr>
        <p:spPr>
          <a:xfrm>
            <a:off x="375979" y="1076681"/>
            <a:ext cx="9450927" cy="744819"/>
          </a:xfrm>
          <a:prstGeom prst="rect">
            <a:avLst/>
          </a:prstGeom>
        </p:spPr>
        <p:txBody>
          <a:bodyPr vert="horz" lIns="91440" tIns="45720" rIns="91440" bIns="45720" rtlCol="0">
            <a:normAutofit fontScale="70000" lnSpcReduction="2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4000" b="1" dirty="0">
                <a:solidFill>
                  <a:srgbClr val="25336A"/>
                </a:solidFill>
              </a:rPr>
              <a:t>3. </a:t>
            </a:r>
            <a:r>
              <a:rPr lang="en-US" sz="4000" b="1" dirty="0" err="1">
                <a:solidFill>
                  <a:srgbClr val="25336A"/>
                </a:solidFill>
              </a:rPr>
              <a:t>Estimación</a:t>
            </a:r>
            <a:r>
              <a:rPr lang="en-US" sz="4000" b="1" dirty="0">
                <a:solidFill>
                  <a:srgbClr val="25336A"/>
                </a:solidFill>
              </a:rPr>
              <a:t> de los </a:t>
            </a:r>
            <a:r>
              <a:rPr lang="en-US" sz="4000" b="1" dirty="0" err="1">
                <a:solidFill>
                  <a:srgbClr val="25336A"/>
                </a:solidFill>
              </a:rPr>
              <a:t>factores</a:t>
            </a:r>
            <a:r>
              <a:rPr lang="en-US" sz="4000" b="1" dirty="0">
                <a:solidFill>
                  <a:srgbClr val="25336A"/>
                </a:solidFill>
              </a:rPr>
              <a:t> </a:t>
            </a:r>
            <a:r>
              <a:rPr lang="en-US" sz="4000" b="1" dirty="0" err="1">
                <a:solidFill>
                  <a:srgbClr val="25336A"/>
                </a:solidFill>
              </a:rPr>
              <a:t>determinantes</a:t>
            </a:r>
            <a:r>
              <a:rPr lang="en-US" sz="4000" b="1" dirty="0">
                <a:solidFill>
                  <a:srgbClr val="25336A"/>
                </a:solidFill>
              </a:rPr>
              <a:t> de la </a:t>
            </a:r>
            <a:r>
              <a:rPr lang="en-US" sz="4000" b="1" dirty="0" err="1">
                <a:solidFill>
                  <a:srgbClr val="25336A"/>
                </a:solidFill>
              </a:rPr>
              <a:t>migración</a:t>
            </a:r>
            <a:r>
              <a:rPr lang="en-US" sz="4000" b="1" dirty="0">
                <a:solidFill>
                  <a:srgbClr val="25336A"/>
                </a:solidFill>
              </a:rPr>
              <a:t> </a:t>
            </a:r>
          </a:p>
          <a:p>
            <a:pPr algn="l"/>
            <a:endParaRPr lang="en-US" b="1" dirty="0"/>
          </a:p>
          <a:p>
            <a:pPr algn="l"/>
            <a:endParaRPr lang="en-US" b="1" dirty="0"/>
          </a:p>
        </p:txBody>
      </p:sp>
      <p:sp>
        <p:nvSpPr>
          <p:cNvPr id="9" name="TextBox 3">
            <a:extLst>
              <a:ext uri="{FF2B5EF4-FFF2-40B4-BE49-F238E27FC236}">
                <a16:creationId xmlns:a16="http://schemas.microsoft.com/office/drawing/2014/main" id="{C30C947D-E0A7-C244-A232-4D938D6B89DF}"/>
              </a:ext>
            </a:extLst>
          </p:cNvPr>
          <p:cNvSpPr txBox="1">
            <a:spLocks noChangeArrowheads="1"/>
          </p:cNvSpPr>
          <p:nvPr/>
        </p:nvSpPr>
        <p:spPr bwMode="auto">
          <a:xfrm>
            <a:off x="742420" y="1610482"/>
            <a:ext cx="1023824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hula" pitchFamily="2" charset="2"/>
              </a:defRPr>
            </a:lvl1pPr>
            <a:lvl2pPr marL="742950" indent="-285750">
              <a:defRPr>
                <a:solidFill>
                  <a:schemeClr val="tx1"/>
                </a:solidFill>
                <a:latin typeface="Khula" pitchFamily="2" charset="2"/>
              </a:defRPr>
            </a:lvl2pPr>
            <a:lvl3pPr marL="1143000" indent="-228600">
              <a:defRPr>
                <a:solidFill>
                  <a:schemeClr val="tx1"/>
                </a:solidFill>
                <a:latin typeface="Khula" pitchFamily="2" charset="2"/>
              </a:defRPr>
            </a:lvl3pPr>
            <a:lvl4pPr marL="1600200" indent="-228600">
              <a:defRPr>
                <a:solidFill>
                  <a:schemeClr val="tx1"/>
                </a:solidFill>
                <a:latin typeface="Khula" pitchFamily="2" charset="2"/>
              </a:defRPr>
            </a:lvl4pPr>
            <a:lvl5pPr marL="2057400" indent="-228600">
              <a:defRPr>
                <a:solidFill>
                  <a:schemeClr val="tx1"/>
                </a:solidFill>
                <a:latin typeface="Khula" pitchFamily="2" charset="2"/>
              </a:defRPr>
            </a:lvl5pPr>
            <a:lvl6pPr marL="2514600" indent="-228600" fontAlgn="base">
              <a:spcBef>
                <a:spcPct val="0"/>
              </a:spcBef>
              <a:spcAft>
                <a:spcPct val="0"/>
              </a:spcAft>
              <a:defRPr>
                <a:solidFill>
                  <a:schemeClr val="tx1"/>
                </a:solidFill>
                <a:latin typeface="Khula" pitchFamily="2" charset="2"/>
              </a:defRPr>
            </a:lvl6pPr>
            <a:lvl7pPr marL="2971800" indent="-228600" fontAlgn="base">
              <a:spcBef>
                <a:spcPct val="0"/>
              </a:spcBef>
              <a:spcAft>
                <a:spcPct val="0"/>
              </a:spcAft>
              <a:defRPr>
                <a:solidFill>
                  <a:schemeClr val="tx1"/>
                </a:solidFill>
                <a:latin typeface="Khula" pitchFamily="2" charset="2"/>
              </a:defRPr>
            </a:lvl7pPr>
            <a:lvl8pPr marL="3429000" indent="-228600" fontAlgn="base">
              <a:spcBef>
                <a:spcPct val="0"/>
              </a:spcBef>
              <a:spcAft>
                <a:spcPct val="0"/>
              </a:spcAft>
              <a:defRPr>
                <a:solidFill>
                  <a:schemeClr val="tx1"/>
                </a:solidFill>
                <a:latin typeface="Khula" pitchFamily="2" charset="2"/>
              </a:defRPr>
            </a:lvl8pPr>
            <a:lvl9pPr marL="3886200" indent="-228600" fontAlgn="base">
              <a:spcBef>
                <a:spcPct val="0"/>
              </a:spcBef>
              <a:spcAft>
                <a:spcPct val="0"/>
              </a:spcAft>
              <a:defRPr>
                <a:solidFill>
                  <a:schemeClr val="tx1"/>
                </a:solidFill>
                <a:latin typeface="Khula" pitchFamily="2" charset="2"/>
              </a:defRPr>
            </a:lvl9pPr>
          </a:lstStyle>
          <a:p>
            <a:pPr algn="just"/>
            <a:r>
              <a:rPr lang="es-AR" dirty="0"/>
              <a:t>La estimación de los factores determinantes de la migración encuentra su base en el supuesto de  que las personas se desplazan a partir de una </a:t>
            </a:r>
            <a:r>
              <a:rPr lang="es-AR" b="1" dirty="0"/>
              <a:t>decisión racional que maximiza su utilidad</a:t>
            </a:r>
            <a:r>
              <a:rPr lang="es-AR" dirty="0"/>
              <a:t>. En esta decisión, que tiene su fundamento en la teoría de la utilidad aleatoria, intervienen una serie de </a:t>
            </a:r>
            <a:r>
              <a:rPr lang="es-AR" b="1" dirty="0">
                <a:solidFill>
                  <a:srgbClr val="A68653"/>
                </a:solidFill>
              </a:rPr>
              <a:t>factores socioeconómicos observables y una serie de factores inobservables, </a:t>
            </a:r>
            <a:r>
              <a:rPr lang="es-AR" dirty="0"/>
              <a:t>que hacen más o menos propenso que el individuo decida permanecer en su localidad de origen o migrar hacia alguna otra región.</a:t>
            </a:r>
          </a:p>
          <a:p>
            <a:endParaRPr lang="es-AR" dirty="0"/>
          </a:p>
        </p:txBody>
      </p:sp>
      <p:pic>
        <p:nvPicPr>
          <p:cNvPr id="2" name="Imagen 1">
            <a:extLst>
              <a:ext uri="{FF2B5EF4-FFF2-40B4-BE49-F238E27FC236}">
                <a16:creationId xmlns:a16="http://schemas.microsoft.com/office/drawing/2014/main" id="{9A164A12-5196-394F-BAD5-E3C55C72A2CA}"/>
              </a:ext>
            </a:extLst>
          </p:cNvPr>
          <p:cNvPicPr>
            <a:picLocks noChangeAspect="1"/>
          </p:cNvPicPr>
          <p:nvPr/>
        </p:nvPicPr>
        <p:blipFill>
          <a:blip r:embed="rId2"/>
          <a:stretch>
            <a:fillRect/>
          </a:stretch>
        </p:blipFill>
        <p:spPr>
          <a:xfrm>
            <a:off x="4699490" y="3364808"/>
            <a:ext cx="2324100" cy="609600"/>
          </a:xfrm>
          <a:prstGeom prst="rect">
            <a:avLst/>
          </a:prstGeom>
        </p:spPr>
      </p:pic>
      <p:sp>
        <p:nvSpPr>
          <p:cNvPr id="5" name="CuadroTexto 4">
            <a:extLst>
              <a:ext uri="{FF2B5EF4-FFF2-40B4-BE49-F238E27FC236}">
                <a16:creationId xmlns:a16="http://schemas.microsoft.com/office/drawing/2014/main" id="{32BD6F78-7700-8941-8953-0896C91A884D}"/>
              </a:ext>
            </a:extLst>
          </p:cNvPr>
          <p:cNvSpPr txBox="1"/>
          <p:nvPr/>
        </p:nvSpPr>
        <p:spPr>
          <a:xfrm>
            <a:off x="-335758" y="5095720"/>
            <a:ext cx="4751533" cy="369332"/>
          </a:xfrm>
          <a:prstGeom prst="rect">
            <a:avLst/>
          </a:prstGeom>
          <a:noFill/>
        </p:spPr>
        <p:txBody>
          <a:bodyPr wrap="square" rtlCol="0">
            <a:spAutoFit/>
          </a:bodyPr>
          <a:lstStyle/>
          <a:p>
            <a:pPr algn="ctr"/>
            <a:r>
              <a:rPr lang="es-AR" b="1" dirty="0">
                <a:solidFill>
                  <a:srgbClr val="25336A"/>
                </a:solidFill>
              </a:rPr>
              <a:t>Si “ </a:t>
            </a:r>
            <a:r>
              <a:rPr lang="es-AR" b="1" i="1" dirty="0">
                <a:solidFill>
                  <a:srgbClr val="25336A"/>
                </a:solidFill>
              </a:rPr>
              <a:t>i </a:t>
            </a:r>
            <a:r>
              <a:rPr lang="es-AR" b="1" dirty="0">
                <a:solidFill>
                  <a:srgbClr val="25336A"/>
                </a:solidFill>
              </a:rPr>
              <a:t>” maximiza su utilidad</a:t>
            </a:r>
          </a:p>
        </p:txBody>
      </p:sp>
      <p:cxnSp>
        <p:nvCxnSpPr>
          <p:cNvPr id="13" name="Conector recto de flecha 12">
            <a:extLst>
              <a:ext uri="{FF2B5EF4-FFF2-40B4-BE49-F238E27FC236}">
                <a16:creationId xmlns:a16="http://schemas.microsoft.com/office/drawing/2014/main" id="{74980623-81D0-1E46-BF23-D803C1A314C5}"/>
              </a:ext>
            </a:extLst>
          </p:cNvPr>
          <p:cNvCxnSpPr>
            <a:cxnSpLocks/>
          </p:cNvCxnSpPr>
          <p:nvPr/>
        </p:nvCxnSpPr>
        <p:spPr>
          <a:xfrm flipH="1">
            <a:off x="5332327" y="3839856"/>
            <a:ext cx="373629" cy="285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CuadroTexto 13">
            <a:extLst>
              <a:ext uri="{FF2B5EF4-FFF2-40B4-BE49-F238E27FC236}">
                <a16:creationId xmlns:a16="http://schemas.microsoft.com/office/drawing/2014/main" id="{6975C066-001D-4444-A471-654817A2291B}"/>
              </a:ext>
            </a:extLst>
          </p:cNvPr>
          <p:cNvSpPr txBox="1"/>
          <p:nvPr/>
        </p:nvSpPr>
        <p:spPr>
          <a:xfrm>
            <a:off x="4784692" y="4159774"/>
            <a:ext cx="1095270" cy="769441"/>
          </a:xfrm>
          <a:prstGeom prst="rect">
            <a:avLst/>
          </a:prstGeom>
          <a:noFill/>
        </p:spPr>
        <p:txBody>
          <a:bodyPr wrap="square" rtlCol="0">
            <a:spAutoFit/>
          </a:bodyPr>
          <a:lstStyle/>
          <a:p>
            <a:pPr algn="ctr"/>
            <a:r>
              <a:rPr lang="es-AR" sz="1100" b="1" dirty="0"/>
              <a:t>Vector de parámetros específicos de la alternativa j.</a:t>
            </a:r>
          </a:p>
        </p:txBody>
      </p:sp>
      <p:cxnSp>
        <p:nvCxnSpPr>
          <p:cNvPr id="17" name="Conector recto de flecha 16">
            <a:extLst>
              <a:ext uri="{FF2B5EF4-FFF2-40B4-BE49-F238E27FC236}">
                <a16:creationId xmlns:a16="http://schemas.microsoft.com/office/drawing/2014/main" id="{4075CBDD-53D1-1742-BB23-3472D6450D85}"/>
              </a:ext>
            </a:extLst>
          </p:cNvPr>
          <p:cNvCxnSpPr>
            <a:cxnSpLocks/>
          </p:cNvCxnSpPr>
          <p:nvPr/>
        </p:nvCxnSpPr>
        <p:spPr>
          <a:xfrm>
            <a:off x="6167709" y="3839856"/>
            <a:ext cx="345090" cy="3199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CuadroTexto 20">
            <a:extLst>
              <a:ext uri="{FF2B5EF4-FFF2-40B4-BE49-F238E27FC236}">
                <a16:creationId xmlns:a16="http://schemas.microsoft.com/office/drawing/2014/main" id="{6DF2B78B-A68D-2D4D-BA85-90BC8489E639}"/>
              </a:ext>
            </a:extLst>
          </p:cNvPr>
          <p:cNvSpPr txBox="1"/>
          <p:nvPr/>
        </p:nvSpPr>
        <p:spPr>
          <a:xfrm>
            <a:off x="5940984" y="4159774"/>
            <a:ext cx="1252590" cy="430887"/>
          </a:xfrm>
          <a:prstGeom prst="rect">
            <a:avLst/>
          </a:prstGeom>
          <a:noFill/>
        </p:spPr>
        <p:txBody>
          <a:bodyPr wrap="square" rtlCol="0">
            <a:spAutoFit/>
          </a:bodyPr>
          <a:lstStyle/>
          <a:p>
            <a:pPr algn="ctr"/>
            <a:r>
              <a:rPr lang="es-AR" sz="1100" b="1" dirty="0"/>
              <a:t>Vector de factores socioeconómicos.</a:t>
            </a:r>
          </a:p>
        </p:txBody>
      </p:sp>
      <p:cxnSp>
        <p:nvCxnSpPr>
          <p:cNvPr id="23" name="Conector recto de flecha 22">
            <a:extLst>
              <a:ext uri="{FF2B5EF4-FFF2-40B4-BE49-F238E27FC236}">
                <a16:creationId xmlns:a16="http://schemas.microsoft.com/office/drawing/2014/main" id="{91CB1D2F-DAA5-934E-BD14-7ED0FC6DCFF4}"/>
              </a:ext>
            </a:extLst>
          </p:cNvPr>
          <p:cNvCxnSpPr>
            <a:cxnSpLocks/>
          </p:cNvCxnSpPr>
          <p:nvPr/>
        </p:nvCxnSpPr>
        <p:spPr>
          <a:xfrm>
            <a:off x="6940511" y="3695374"/>
            <a:ext cx="31807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CuadroTexto 24">
            <a:extLst>
              <a:ext uri="{FF2B5EF4-FFF2-40B4-BE49-F238E27FC236}">
                <a16:creationId xmlns:a16="http://schemas.microsoft.com/office/drawing/2014/main" id="{C97867CB-8B6D-7046-B4B0-BA31CAA8D414}"/>
              </a:ext>
            </a:extLst>
          </p:cNvPr>
          <p:cNvSpPr txBox="1"/>
          <p:nvPr/>
        </p:nvSpPr>
        <p:spPr>
          <a:xfrm>
            <a:off x="7314584" y="3523835"/>
            <a:ext cx="1252590" cy="430887"/>
          </a:xfrm>
          <a:prstGeom prst="rect">
            <a:avLst/>
          </a:prstGeom>
          <a:noFill/>
        </p:spPr>
        <p:txBody>
          <a:bodyPr wrap="square" rtlCol="0">
            <a:spAutoFit/>
          </a:bodyPr>
          <a:lstStyle/>
          <a:p>
            <a:pPr algn="ctr"/>
            <a:r>
              <a:rPr lang="es-AR" sz="1100" b="1" dirty="0"/>
              <a:t>Componente inobservable </a:t>
            </a:r>
            <a:r>
              <a:rPr lang="es-AR" sz="1100" b="1" dirty="0" err="1"/>
              <a:t>i.i.d</a:t>
            </a:r>
            <a:endParaRPr lang="es-AR" sz="1100" b="1" dirty="0"/>
          </a:p>
        </p:txBody>
      </p:sp>
      <p:cxnSp>
        <p:nvCxnSpPr>
          <p:cNvPr id="26" name="Conector recto de flecha 25">
            <a:extLst>
              <a:ext uri="{FF2B5EF4-FFF2-40B4-BE49-F238E27FC236}">
                <a16:creationId xmlns:a16="http://schemas.microsoft.com/office/drawing/2014/main" id="{21014D06-14AE-114A-ACB1-554B5E7B699A}"/>
              </a:ext>
            </a:extLst>
          </p:cNvPr>
          <p:cNvCxnSpPr>
            <a:cxnSpLocks/>
            <a:stCxn id="2" idx="1"/>
          </p:cNvCxnSpPr>
          <p:nvPr/>
        </p:nvCxnSpPr>
        <p:spPr>
          <a:xfrm flipH="1">
            <a:off x="4145233" y="3669608"/>
            <a:ext cx="55425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CuadroTexto 28">
            <a:extLst>
              <a:ext uri="{FF2B5EF4-FFF2-40B4-BE49-F238E27FC236}">
                <a16:creationId xmlns:a16="http://schemas.microsoft.com/office/drawing/2014/main" id="{B77523B8-85DC-9F41-A0CE-3B760998C5E4}"/>
              </a:ext>
            </a:extLst>
          </p:cNvPr>
          <p:cNvSpPr txBox="1"/>
          <p:nvPr/>
        </p:nvSpPr>
        <p:spPr>
          <a:xfrm>
            <a:off x="2831360" y="3354557"/>
            <a:ext cx="1252590" cy="769441"/>
          </a:xfrm>
          <a:prstGeom prst="rect">
            <a:avLst/>
          </a:prstGeom>
          <a:noFill/>
        </p:spPr>
        <p:txBody>
          <a:bodyPr wrap="square" rtlCol="0">
            <a:spAutoFit/>
          </a:bodyPr>
          <a:lstStyle/>
          <a:p>
            <a:pPr algn="ctr"/>
            <a:r>
              <a:rPr lang="es-AR" sz="1100" b="1" dirty="0"/>
              <a:t>Utilidad del individuo </a:t>
            </a:r>
            <a:r>
              <a:rPr lang="es-AR" sz="1100" b="1" i="1" dirty="0"/>
              <a:t>“i”</a:t>
            </a:r>
            <a:r>
              <a:rPr lang="es-AR" sz="1100" b="1" dirty="0"/>
              <a:t> al elegir la alternativa </a:t>
            </a:r>
            <a:r>
              <a:rPr lang="es-AR" sz="1100" b="1" i="1" dirty="0"/>
              <a:t>“j”</a:t>
            </a:r>
            <a:r>
              <a:rPr lang="es-AR" sz="1100" b="1" dirty="0"/>
              <a:t>.</a:t>
            </a:r>
          </a:p>
        </p:txBody>
      </p:sp>
      <p:pic>
        <p:nvPicPr>
          <p:cNvPr id="16" name="Imagen 15">
            <a:extLst>
              <a:ext uri="{FF2B5EF4-FFF2-40B4-BE49-F238E27FC236}">
                <a16:creationId xmlns:a16="http://schemas.microsoft.com/office/drawing/2014/main" id="{B8E9FDE1-8D6F-2E45-8DF9-A6D19F39B87B}"/>
              </a:ext>
            </a:extLst>
          </p:cNvPr>
          <p:cNvPicPr>
            <a:picLocks noChangeAspect="1"/>
          </p:cNvPicPr>
          <p:nvPr/>
        </p:nvPicPr>
        <p:blipFill rotWithShape="1">
          <a:blip r:embed="rId3"/>
          <a:srcRect l="74302" b="-9517"/>
          <a:stretch/>
        </p:blipFill>
        <p:spPr>
          <a:xfrm>
            <a:off x="5935228" y="5058170"/>
            <a:ext cx="1213984" cy="582321"/>
          </a:xfrm>
          <a:prstGeom prst="rect">
            <a:avLst/>
          </a:prstGeom>
        </p:spPr>
      </p:pic>
      <p:pic>
        <p:nvPicPr>
          <p:cNvPr id="18" name="Imagen 17">
            <a:extLst>
              <a:ext uri="{FF2B5EF4-FFF2-40B4-BE49-F238E27FC236}">
                <a16:creationId xmlns:a16="http://schemas.microsoft.com/office/drawing/2014/main" id="{62C38222-EAE2-F148-9530-13F417127AC4}"/>
              </a:ext>
            </a:extLst>
          </p:cNvPr>
          <p:cNvPicPr>
            <a:picLocks noChangeAspect="1"/>
          </p:cNvPicPr>
          <p:nvPr/>
        </p:nvPicPr>
        <p:blipFill rotWithShape="1">
          <a:blip r:embed="rId3"/>
          <a:srcRect l="50637" t="12285" r="27743" b="25349"/>
          <a:stretch/>
        </p:blipFill>
        <p:spPr>
          <a:xfrm>
            <a:off x="4766449" y="5114581"/>
            <a:ext cx="1021404" cy="331610"/>
          </a:xfrm>
          <a:prstGeom prst="rect">
            <a:avLst/>
          </a:prstGeom>
        </p:spPr>
      </p:pic>
      <p:pic>
        <p:nvPicPr>
          <p:cNvPr id="19" name="Imagen 18">
            <a:extLst>
              <a:ext uri="{FF2B5EF4-FFF2-40B4-BE49-F238E27FC236}">
                <a16:creationId xmlns:a16="http://schemas.microsoft.com/office/drawing/2014/main" id="{1059E2FB-EB53-0141-8D91-076BDFB64E90}"/>
              </a:ext>
            </a:extLst>
          </p:cNvPr>
          <p:cNvPicPr>
            <a:picLocks noChangeAspect="1"/>
          </p:cNvPicPr>
          <p:nvPr/>
        </p:nvPicPr>
        <p:blipFill>
          <a:blip r:embed="rId3"/>
          <a:stretch>
            <a:fillRect/>
          </a:stretch>
        </p:blipFill>
        <p:spPr>
          <a:xfrm>
            <a:off x="4596224" y="5799518"/>
            <a:ext cx="4724101" cy="531717"/>
          </a:xfrm>
          <a:prstGeom prst="rect">
            <a:avLst/>
          </a:prstGeom>
        </p:spPr>
      </p:pic>
      <p:sp>
        <p:nvSpPr>
          <p:cNvPr id="20" name="CuadroTexto 19">
            <a:extLst>
              <a:ext uri="{FF2B5EF4-FFF2-40B4-BE49-F238E27FC236}">
                <a16:creationId xmlns:a16="http://schemas.microsoft.com/office/drawing/2014/main" id="{805B0CB4-B51B-F149-9489-F93EDA78FDAA}"/>
              </a:ext>
            </a:extLst>
          </p:cNvPr>
          <p:cNvSpPr txBox="1"/>
          <p:nvPr/>
        </p:nvSpPr>
        <p:spPr>
          <a:xfrm>
            <a:off x="585338" y="5851728"/>
            <a:ext cx="3019877" cy="646331"/>
          </a:xfrm>
          <a:prstGeom prst="rect">
            <a:avLst/>
          </a:prstGeom>
          <a:noFill/>
        </p:spPr>
        <p:txBody>
          <a:bodyPr wrap="square" rtlCol="0">
            <a:spAutoFit/>
          </a:bodyPr>
          <a:lstStyle/>
          <a:p>
            <a:pPr algn="ctr"/>
            <a:r>
              <a:rPr lang="es-AR" b="1" dirty="0">
                <a:solidFill>
                  <a:srgbClr val="25336A"/>
                </a:solidFill>
              </a:rPr>
              <a:t>Considerando el componente </a:t>
            </a:r>
          </a:p>
          <a:p>
            <a:pPr algn="ctr"/>
            <a:r>
              <a:rPr lang="es-AR" b="1" dirty="0">
                <a:solidFill>
                  <a:srgbClr val="25336A"/>
                </a:solidFill>
              </a:rPr>
              <a:t>aleatorio:</a:t>
            </a:r>
          </a:p>
        </p:txBody>
      </p:sp>
      <p:sp>
        <p:nvSpPr>
          <p:cNvPr id="22" name="Shape 4879">
            <a:extLst>
              <a:ext uri="{FF2B5EF4-FFF2-40B4-BE49-F238E27FC236}">
                <a16:creationId xmlns:a16="http://schemas.microsoft.com/office/drawing/2014/main" id="{5BD9877D-B268-9D45-9EAC-69A2C18A6214}"/>
              </a:ext>
            </a:extLst>
          </p:cNvPr>
          <p:cNvSpPr>
            <a:spLocks/>
          </p:cNvSpPr>
          <p:nvPr/>
        </p:nvSpPr>
        <p:spPr bwMode="auto">
          <a:xfrm rot="16200000">
            <a:off x="3734541" y="5096835"/>
            <a:ext cx="378870" cy="357564"/>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24" name="Shape 4879">
            <a:extLst>
              <a:ext uri="{FF2B5EF4-FFF2-40B4-BE49-F238E27FC236}">
                <a16:creationId xmlns:a16="http://schemas.microsoft.com/office/drawing/2014/main" id="{28C4807B-EA8D-F14F-924D-12619B5EA4CB}"/>
              </a:ext>
            </a:extLst>
          </p:cNvPr>
          <p:cNvSpPr>
            <a:spLocks/>
          </p:cNvSpPr>
          <p:nvPr/>
        </p:nvSpPr>
        <p:spPr bwMode="auto">
          <a:xfrm rot="16200000">
            <a:off x="3734541" y="5838122"/>
            <a:ext cx="378870" cy="357564"/>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Tree>
    <p:extLst>
      <p:ext uri="{BB962C8B-B14F-4D97-AF65-F5344CB8AC3E}">
        <p14:creationId xmlns:p14="http://schemas.microsoft.com/office/powerpoint/2010/main" val="32435779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3" name="CuadroTexto 2">
            <a:extLst>
              <a:ext uri="{FF2B5EF4-FFF2-40B4-BE49-F238E27FC236}">
                <a16:creationId xmlns:a16="http://schemas.microsoft.com/office/drawing/2014/main" id="{34949636-AEE8-F14A-BDE6-01F8E4E8FFAA}"/>
              </a:ext>
            </a:extLst>
          </p:cNvPr>
          <p:cNvSpPr txBox="1"/>
          <p:nvPr/>
        </p:nvSpPr>
        <p:spPr>
          <a:xfrm>
            <a:off x="1036320" y="1961941"/>
            <a:ext cx="2805994" cy="1569660"/>
          </a:xfrm>
          <a:prstGeom prst="rect">
            <a:avLst/>
          </a:prstGeom>
          <a:noFill/>
        </p:spPr>
        <p:txBody>
          <a:bodyPr wrap="square" rtlCol="0">
            <a:spAutoFit/>
          </a:bodyPr>
          <a:lstStyle/>
          <a:p>
            <a:pPr algn="ctr"/>
            <a:r>
              <a:rPr lang="es-AR" sz="2400" b="1" dirty="0">
                <a:solidFill>
                  <a:srgbClr val="A68653"/>
                </a:solidFill>
              </a:rPr>
              <a:t>¿Qué modelo se utiliza para estimar los parámetros de estos factores?</a:t>
            </a:r>
          </a:p>
        </p:txBody>
      </p:sp>
      <p:sp>
        <p:nvSpPr>
          <p:cNvPr id="4" name="CuadroTexto 3">
            <a:extLst>
              <a:ext uri="{FF2B5EF4-FFF2-40B4-BE49-F238E27FC236}">
                <a16:creationId xmlns:a16="http://schemas.microsoft.com/office/drawing/2014/main" id="{D94F15AE-4B35-A24C-911C-60CF03DA5327}"/>
              </a:ext>
            </a:extLst>
          </p:cNvPr>
          <p:cNvSpPr txBox="1"/>
          <p:nvPr/>
        </p:nvSpPr>
        <p:spPr>
          <a:xfrm>
            <a:off x="5101443" y="1718418"/>
            <a:ext cx="5059680" cy="2031325"/>
          </a:xfrm>
          <a:prstGeom prst="rect">
            <a:avLst/>
          </a:prstGeom>
          <a:noFill/>
        </p:spPr>
        <p:txBody>
          <a:bodyPr wrap="square" rtlCol="0">
            <a:spAutoFit/>
          </a:bodyPr>
          <a:lstStyle/>
          <a:p>
            <a:pPr marL="342900" indent="-342900">
              <a:buClr>
                <a:srgbClr val="A68653"/>
              </a:buClr>
              <a:buFont typeface="Arial" panose="020B0604020202020204" pitchFamily="34" charset="0"/>
              <a:buChar char="•"/>
            </a:pPr>
            <a:r>
              <a:rPr lang="es-AR" dirty="0"/>
              <a:t>Modelo </a:t>
            </a:r>
            <a:r>
              <a:rPr lang="es-AR" dirty="0" err="1"/>
              <a:t>Logit</a:t>
            </a:r>
            <a:r>
              <a:rPr lang="es-AR" dirty="0"/>
              <a:t> Binomial  (caso general de ser un migrante interregional o no serlo).</a:t>
            </a:r>
          </a:p>
          <a:p>
            <a:pPr>
              <a:buClr>
                <a:srgbClr val="A68653"/>
              </a:buClr>
            </a:pPr>
            <a:endParaRPr lang="es-AR" dirty="0"/>
          </a:p>
          <a:p>
            <a:pPr marL="342900" indent="-342900">
              <a:buClr>
                <a:srgbClr val="A68653"/>
              </a:buClr>
              <a:buFont typeface="Arial" panose="020B0604020202020204" pitchFamily="34" charset="0"/>
              <a:buChar char="•"/>
            </a:pPr>
            <a:r>
              <a:rPr lang="es-AR" dirty="0"/>
              <a:t>Modelo </a:t>
            </a:r>
            <a:r>
              <a:rPr lang="es-AR" dirty="0" err="1"/>
              <a:t>Logit</a:t>
            </a:r>
            <a:r>
              <a:rPr lang="es-AR" dirty="0"/>
              <a:t> </a:t>
            </a:r>
            <a:r>
              <a:rPr lang="es-AR" dirty="0" err="1"/>
              <a:t>Multinomial</a:t>
            </a:r>
            <a:r>
              <a:rPr lang="es-AR" dirty="0"/>
              <a:t> ( caso particular de ser un migrante para cada una de las regiones o de no serlo).</a:t>
            </a:r>
          </a:p>
          <a:p>
            <a:endParaRPr lang="es-AR" dirty="0"/>
          </a:p>
        </p:txBody>
      </p:sp>
      <p:sp>
        <p:nvSpPr>
          <p:cNvPr id="7" name="CuadroTexto 6">
            <a:extLst>
              <a:ext uri="{FF2B5EF4-FFF2-40B4-BE49-F238E27FC236}">
                <a16:creationId xmlns:a16="http://schemas.microsoft.com/office/drawing/2014/main" id="{8FCBCC75-5E64-2248-A29D-1C81C47F0D1E}"/>
              </a:ext>
            </a:extLst>
          </p:cNvPr>
          <p:cNvSpPr txBox="1"/>
          <p:nvPr/>
        </p:nvSpPr>
        <p:spPr>
          <a:xfrm>
            <a:off x="1036320" y="4585079"/>
            <a:ext cx="2805994" cy="830997"/>
          </a:xfrm>
          <a:prstGeom prst="rect">
            <a:avLst/>
          </a:prstGeom>
          <a:noFill/>
        </p:spPr>
        <p:txBody>
          <a:bodyPr wrap="square" rtlCol="0">
            <a:spAutoFit/>
          </a:bodyPr>
          <a:lstStyle/>
          <a:p>
            <a:pPr algn="ctr"/>
            <a:r>
              <a:rPr lang="es-AR" sz="2400" b="1" dirty="0">
                <a:solidFill>
                  <a:srgbClr val="A68653"/>
                </a:solidFill>
              </a:rPr>
              <a:t>¿</a:t>
            </a:r>
            <a:r>
              <a:rPr lang="es-AR" sz="2400" b="1" dirty="0" err="1">
                <a:solidFill>
                  <a:srgbClr val="A68653"/>
                </a:solidFill>
              </a:rPr>
              <a:t>Cúal</a:t>
            </a:r>
            <a:r>
              <a:rPr lang="es-AR" sz="2400" b="1" dirty="0">
                <a:solidFill>
                  <a:srgbClr val="A68653"/>
                </a:solidFill>
              </a:rPr>
              <a:t> es la unidad de análisis?</a:t>
            </a:r>
          </a:p>
        </p:txBody>
      </p:sp>
      <p:sp>
        <p:nvSpPr>
          <p:cNvPr id="10" name="CuadroTexto 9">
            <a:extLst>
              <a:ext uri="{FF2B5EF4-FFF2-40B4-BE49-F238E27FC236}">
                <a16:creationId xmlns:a16="http://schemas.microsoft.com/office/drawing/2014/main" id="{A7E1660E-A08D-0D41-B7E2-5AACA71F2389}"/>
              </a:ext>
            </a:extLst>
          </p:cNvPr>
          <p:cNvSpPr txBox="1"/>
          <p:nvPr/>
        </p:nvSpPr>
        <p:spPr>
          <a:xfrm>
            <a:off x="5101443" y="4448274"/>
            <a:ext cx="5059680" cy="1200329"/>
          </a:xfrm>
          <a:prstGeom prst="rect">
            <a:avLst/>
          </a:prstGeom>
          <a:noFill/>
        </p:spPr>
        <p:txBody>
          <a:bodyPr wrap="square" rtlCol="0">
            <a:spAutoFit/>
          </a:bodyPr>
          <a:lstStyle/>
          <a:p>
            <a:pPr marL="285750" indent="-285750">
              <a:buClr>
                <a:srgbClr val="A68653"/>
              </a:buClr>
              <a:buFont typeface="Arial" panose="020B0604020202020204" pitchFamily="34" charset="0"/>
              <a:buChar char="•"/>
            </a:pPr>
            <a:r>
              <a:rPr lang="es-AR" dirty="0"/>
              <a:t>La unidad de análisis considerada es el Jefe/a de Hogar, tanto para los migrantes como para lo nativos.</a:t>
            </a:r>
          </a:p>
          <a:p>
            <a:pPr marL="285750" indent="-285750">
              <a:buFont typeface="Arial" panose="020B0604020202020204" pitchFamily="34" charset="0"/>
              <a:buChar char="•"/>
            </a:pPr>
            <a:endParaRPr lang="es-AR" dirty="0"/>
          </a:p>
        </p:txBody>
      </p:sp>
      <p:sp>
        <p:nvSpPr>
          <p:cNvPr id="8" name="Shape 4879">
            <a:extLst>
              <a:ext uri="{FF2B5EF4-FFF2-40B4-BE49-F238E27FC236}">
                <a16:creationId xmlns:a16="http://schemas.microsoft.com/office/drawing/2014/main" id="{7D0FEB85-025E-BD4E-B3ED-E6AB054DBB40}"/>
              </a:ext>
            </a:extLst>
          </p:cNvPr>
          <p:cNvSpPr>
            <a:spLocks/>
          </p:cNvSpPr>
          <p:nvPr/>
        </p:nvSpPr>
        <p:spPr bwMode="auto">
          <a:xfrm rot="16200000">
            <a:off x="3992900" y="2438196"/>
            <a:ext cx="630761" cy="591768"/>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9" name="Shape 4879">
            <a:extLst>
              <a:ext uri="{FF2B5EF4-FFF2-40B4-BE49-F238E27FC236}">
                <a16:creationId xmlns:a16="http://schemas.microsoft.com/office/drawing/2014/main" id="{F1901C2B-B54F-874A-B16C-7EF92D76306A}"/>
              </a:ext>
            </a:extLst>
          </p:cNvPr>
          <p:cNvSpPr>
            <a:spLocks/>
          </p:cNvSpPr>
          <p:nvPr/>
        </p:nvSpPr>
        <p:spPr bwMode="auto">
          <a:xfrm rot="16200000">
            <a:off x="3998937" y="4532465"/>
            <a:ext cx="630761" cy="591768"/>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Tree>
    <p:extLst>
      <p:ext uri="{BB962C8B-B14F-4D97-AF65-F5344CB8AC3E}">
        <p14:creationId xmlns:p14="http://schemas.microsoft.com/office/powerpoint/2010/main" val="8494964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3" name="CuadroTexto 2">
            <a:extLst>
              <a:ext uri="{FF2B5EF4-FFF2-40B4-BE49-F238E27FC236}">
                <a16:creationId xmlns:a16="http://schemas.microsoft.com/office/drawing/2014/main" id="{34949636-AEE8-F14A-BDE6-01F8E4E8FFAA}"/>
              </a:ext>
            </a:extLst>
          </p:cNvPr>
          <p:cNvSpPr txBox="1"/>
          <p:nvPr/>
        </p:nvSpPr>
        <p:spPr>
          <a:xfrm>
            <a:off x="1036320" y="1865664"/>
            <a:ext cx="4174268" cy="830997"/>
          </a:xfrm>
          <a:prstGeom prst="rect">
            <a:avLst/>
          </a:prstGeom>
          <a:noFill/>
        </p:spPr>
        <p:txBody>
          <a:bodyPr wrap="square" rtlCol="0">
            <a:spAutoFit/>
          </a:bodyPr>
          <a:lstStyle/>
          <a:p>
            <a:pPr algn="ctr"/>
            <a:r>
              <a:rPr lang="es-AR" sz="2400" b="1" dirty="0">
                <a:solidFill>
                  <a:srgbClr val="A68653"/>
                </a:solidFill>
              </a:rPr>
              <a:t>Variable dependiente del modelo </a:t>
            </a:r>
            <a:r>
              <a:rPr lang="es-AR" sz="2400" b="1" dirty="0" err="1">
                <a:solidFill>
                  <a:srgbClr val="A68653"/>
                </a:solidFill>
              </a:rPr>
              <a:t>Logit</a:t>
            </a:r>
            <a:r>
              <a:rPr lang="es-AR" sz="2400" b="1" dirty="0">
                <a:solidFill>
                  <a:srgbClr val="A68653"/>
                </a:solidFill>
              </a:rPr>
              <a:t> Binomial</a:t>
            </a:r>
          </a:p>
        </p:txBody>
      </p:sp>
      <p:sp>
        <p:nvSpPr>
          <p:cNvPr id="4" name="CuadroTexto 3">
            <a:extLst>
              <a:ext uri="{FF2B5EF4-FFF2-40B4-BE49-F238E27FC236}">
                <a16:creationId xmlns:a16="http://schemas.microsoft.com/office/drawing/2014/main" id="{D94F15AE-4B35-A24C-911C-60CF03DA5327}"/>
              </a:ext>
            </a:extLst>
          </p:cNvPr>
          <p:cNvSpPr txBox="1"/>
          <p:nvPr/>
        </p:nvSpPr>
        <p:spPr>
          <a:xfrm>
            <a:off x="5920836" y="1816292"/>
            <a:ext cx="5059680" cy="880369"/>
          </a:xfrm>
          <a:prstGeom prst="rect">
            <a:avLst/>
          </a:prstGeom>
          <a:noFill/>
        </p:spPr>
        <p:txBody>
          <a:bodyPr wrap="square" rtlCol="0">
            <a:spAutoFit/>
          </a:bodyPr>
          <a:lstStyle/>
          <a:p>
            <a:pPr marL="285750" indent="-285750">
              <a:lnSpc>
                <a:spcPct val="150000"/>
              </a:lnSpc>
              <a:buClr>
                <a:srgbClr val="A68653"/>
              </a:buClr>
              <a:buFont typeface="Arial" panose="020B0604020202020204" pitchFamily="34" charset="0"/>
              <a:buChar char="•"/>
            </a:pPr>
            <a:r>
              <a:rPr lang="es-AR" dirty="0"/>
              <a:t>No Migrar.</a:t>
            </a:r>
          </a:p>
          <a:p>
            <a:pPr marL="285750" indent="-285750">
              <a:lnSpc>
                <a:spcPct val="150000"/>
              </a:lnSpc>
              <a:buClr>
                <a:srgbClr val="A68653"/>
              </a:buClr>
              <a:buFont typeface="Arial" panose="020B0604020202020204" pitchFamily="34" charset="0"/>
              <a:buChar char="•"/>
            </a:pPr>
            <a:r>
              <a:rPr lang="es-AR" dirty="0"/>
              <a:t>Migrar.</a:t>
            </a:r>
          </a:p>
        </p:txBody>
      </p:sp>
      <p:sp>
        <p:nvSpPr>
          <p:cNvPr id="11" name="CuadroTexto 10">
            <a:extLst>
              <a:ext uri="{FF2B5EF4-FFF2-40B4-BE49-F238E27FC236}">
                <a16:creationId xmlns:a16="http://schemas.microsoft.com/office/drawing/2014/main" id="{FA919AFC-A067-6748-B41C-8781E19F5DA1}"/>
              </a:ext>
            </a:extLst>
          </p:cNvPr>
          <p:cNvSpPr txBox="1"/>
          <p:nvPr/>
        </p:nvSpPr>
        <p:spPr>
          <a:xfrm>
            <a:off x="1036320" y="4088915"/>
            <a:ext cx="4174269" cy="830997"/>
          </a:xfrm>
          <a:prstGeom prst="rect">
            <a:avLst/>
          </a:prstGeom>
          <a:noFill/>
        </p:spPr>
        <p:txBody>
          <a:bodyPr wrap="square" rtlCol="0">
            <a:spAutoFit/>
          </a:bodyPr>
          <a:lstStyle/>
          <a:p>
            <a:pPr algn="ctr"/>
            <a:r>
              <a:rPr lang="es-AR" sz="2400" b="1" dirty="0">
                <a:solidFill>
                  <a:srgbClr val="A68653"/>
                </a:solidFill>
              </a:rPr>
              <a:t>Variable dependiente del modelo </a:t>
            </a:r>
            <a:r>
              <a:rPr lang="es-AR" sz="2400" b="1" dirty="0" err="1">
                <a:solidFill>
                  <a:srgbClr val="A68653"/>
                </a:solidFill>
              </a:rPr>
              <a:t>Logit</a:t>
            </a:r>
            <a:r>
              <a:rPr lang="es-AR" sz="2400" b="1" dirty="0">
                <a:solidFill>
                  <a:srgbClr val="A68653"/>
                </a:solidFill>
              </a:rPr>
              <a:t> </a:t>
            </a:r>
            <a:r>
              <a:rPr lang="es-AR" sz="2400" b="1" dirty="0" err="1">
                <a:solidFill>
                  <a:srgbClr val="A68653"/>
                </a:solidFill>
              </a:rPr>
              <a:t>Multinomial</a:t>
            </a:r>
            <a:endParaRPr lang="es-AR" sz="2400" b="1" dirty="0">
              <a:solidFill>
                <a:srgbClr val="A68653"/>
              </a:solidFill>
            </a:endParaRPr>
          </a:p>
        </p:txBody>
      </p:sp>
      <p:sp>
        <p:nvSpPr>
          <p:cNvPr id="12" name="CuadroTexto 11">
            <a:extLst>
              <a:ext uri="{FF2B5EF4-FFF2-40B4-BE49-F238E27FC236}">
                <a16:creationId xmlns:a16="http://schemas.microsoft.com/office/drawing/2014/main" id="{F52EEFBB-F9BD-1243-BC26-B04D5F5B8BB1}"/>
              </a:ext>
            </a:extLst>
          </p:cNvPr>
          <p:cNvSpPr txBox="1"/>
          <p:nvPr/>
        </p:nvSpPr>
        <p:spPr>
          <a:xfrm>
            <a:off x="5920836" y="3657517"/>
            <a:ext cx="5059680" cy="1711366"/>
          </a:xfrm>
          <a:prstGeom prst="rect">
            <a:avLst/>
          </a:prstGeom>
          <a:noFill/>
        </p:spPr>
        <p:txBody>
          <a:bodyPr wrap="square" rtlCol="0">
            <a:spAutoFit/>
          </a:bodyPr>
          <a:lstStyle/>
          <a:p>
            <a:pPr marL="285750" indent="-285750">
              <a:lnSpc>
                <a:spcPct val="150000"/>
              </a:lnSpc>
              <a:buClr>
                <a:srgbClr val="A68653"/>
              </a:buClr>
              <a:buFont typeface="Arial" panose="020B0604020202020204" pitchFamily="34" charset="0"/>
              <a:buChar char="•"/>
            </a:pPr>
            <a:r>
              <a:rPr lang="es-AR" dirty="0"/>
              <a:t>No migrar.</a:t>
            </a:r>
          </a:p>
          <a:p>
            <a:pPr marL="285750" indent="-285750">
              <a:lnSpc>
                <a:spcPct val="150000"/>
              </a:lnSpc>
              <a:buClr>
                <a:srgbClr val="A68653"/>
              </a:buClr>
              <a:buFont typeface="Arial" panose="020B0604020202020204" pitchFamily="34" charset="0"/>
              <a:buChar char="•"/>
            </a:pPr>
            <a:r>
              <a:rPr lang="es-AR" dirty="0"/>
              <a:t>Migrar hacia la Región Sur.</a:t>
            </a:r>
          </a:p>
          <a:p>
            <a:pPr marL="285750" indent="-285750">
              <a:lnSpc>
                <a:spcPct val="150000"/>
              </a:lnSpc>
              <a:buClr>
                <a:srgbClr val="A68653"/>
              </a:buClr>
              <a:buFont typeface="Arial" panose="020B0604020202020204" pitchFamily="34" charset="0"/>
              <a:buChar char="•"/>
            </a:pPr>
            <a:r>
              <a:rPr lang="es-AR" dirty="0"/>
              <a:t>Migrar hacia la Región Norte.</a:t>
            </a:r>
          </a:p>
          <a:p>
            <a:pPr marL="285750" indent="-285750">
              <a:lnSpc>
                <a:spcPct val="150000"/>
              </a:lnSpc>
              <a:buClr>
                <a:srgbClr val="A68653"/>
              </a:buClr>
              <a:buFont typeface="Arial" panose="020B0604020202020204" pitchFamily="34" charset="0"/>
              <a:buChar char="•"/>
            </a:pPr>
            <a:r>
              <a:rPr lang="es-AR" dirty="0"/>
              <a:t>Migrar hacia la Región Centro.</a:t>
            </a:r>
          </a:p>
        </p:txBody>
      </p:sp>
      <p:sp>
        <p:nvSpPr>
          <p:cNvPr id="7" name="Shape 4879">
            <a:extLst>
              <a:ext uri="{FF2B5EF4-FFF2-40B4-BE49-F238E27FC236}">
                <a16:creationId xmlns:a16="http://schemas.microsoft.com/office/drawing/2014/main" id="{49160CF8-09B8-BE4A-B739-AA2DB78543DA}"/>
              </a:ext>
            </a:extLst>
          </p:cNvPr>
          <p:cNvSpPr>
            <a:spLocks/>
          </p:cNvSpPr>
          <p:nvPr/>
        </p:nvSpPr>
        <p:spPr bwMode="auto">
          <a:xfrm rot="16200000">
            <a:off x="5042030" y="1985278"/>
            <a:ext cx="630761" cy="591768"/>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8" name="Shape 4879">
            <a:extLst>
              <a:ext uri="{FF2B5EF4-FFF2-40B4-BE49-F238E27FC236}">
                <a16:creationId xmlns:a16="http://schemas.microsoft.com/office/drawing/2014/main" id="{EE3F398F-28EB-404D-9E9F-B1D8D5ABC15B}"/>
              </a:ext>
            </a:extLst>
          </p:cNvPr>
          <p:cNvSpPr>
            <a:spLocks/>
          </p:cNvSpPr>
          <p:nvPr/>
        </p:nvSpPr>
        <p:spPr bwMode="auto">
          <a:xfrm rot="16200000">
            <a:off x="5040759" y="4262107"/>
            <a:ext cx="630761" cy="591768"/>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Tree>
    <p:extLst>
      <p:ext uri="{BB962C8B-B14F-4D97-AF65-F5344CB8AC3E}">
        <p14:creationId xmlns:p14="http://schemas.microsoft.com/office/powerpoint/2010/main" val="20663372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3" name="CuadroTexto 2">
            <a:extLst>
              <a:ext uri="{FF2B5EF4-FFF2-40B4-BE49-F238E27FC236}">
                <a16:creationId xmlns:a16="http://schemas.microsoft.com/office/drawing/2014/main" id="{34949636-AEE8-F14A-BDE6-01F8E4E8FFAA}"/>
              </a:ext>
            </a:extLst>
          </p:cNvPr>
          <p:cNvSpPr txBox="1"/>
          <p:nvPr/>
        </p:nvSpPr>
        <p:spPr>
          <a:xfrm>
            <a:off x="121920" y="3013501"/>
            <a:ext cx="3445063" cy="830997"/>
          </a:xfrm>
          <a:prstGeom prst="rect">
            <a:avLst/>
          </a:prstGeom>
          <a:noFill/>
        </p:spPr>
        <p:txBody>
          <a:bodyPr wrap="square" rtlCol="0">
            <a:spAutoFit/>
          </a:bodyPr>
          <a:lstStyle/>
          <a:p>
            <a:pPr algn="ctr"/>
            <a:r>
              <a:rPr lang="es-AR" sz="2400" b="1" dirty="0">
                <a:solidFill>
                  <a:srgbClr val="A68653"/>
                </a:solidFill>
              </a:rPr>
              <a:t>Variable independientes de los modelos:</a:t>
            </a:r>
          </a:p>
        </p:txBody>
      </p:sp>
      <p:sp>
        <p:nvSpPr>
          <p:cNvPr id="4" name="CuadroTexto 3">
            <a:extLst>
              <a:ext uri="{FF2B5EF4-FFF2-40B4-BE49-F238E27FC236}">
                <a16:creationId xmlns:a16="http://schemas.microsoft.com/office/drawing/2014/main" id="{D94F15AE-4B35-A24C-911C-60CF03DA5327}"/>
              </a:ext>
            </a:extLst>
          </p:cNvPr>
          <p:cNvSpPr txBox="1"/>
          <p:nvPr/>
        </p:nvSpPr>
        <p:spPr>
          <a:xfrm>
            <a:off x="3566983" y="957704"/>
            <a:ext cx="8260582" cy="5543184"/>
          </a:xfrm>
          <a:prstGeom prst="rect">
            <a:avLst/>
          </a:prstGeom>
          <a:noFill/>
        </p:spPr>
        <p:txBody>
          <a:bodyPr wrap="square" rtlCol="0">
            <a:spAutoFit/>
          </a:bodyPr>
          <a:lstStyle/>
          <a:p>
            <a:pPr marL="285750" indent="-285750">
              <a:lnSpc>
                <a:spcPct val="150000"/>
              </a:lnSpc>
              <a:buClr>
                <a:srgbClr val="A68653"/>
              </a:buClr>
              <a:buFont typeface="Arial" panose="020B0604020202020204" pitchFamily="34" charset="0"/>
              <a:buChar char="•"/>
            </a:pPr>
            <a:r>
              <a:rPr lang="es-AR" sz="2000" b="1" dirty="0">
                <a:solidFill>
                  <a:srgbClr val="25336A"/>
                </a:solidFill>
              </a:rPr>
              <a:t>Hombre</a:t>
            </a:r>
            <a:r>
              <a:rPr lang="es-AR" sz="2000" dirty="0"/>
              <a:t>: Binaria – Grupo base Mujeres.</a:t>
            </a:r>
          </a:p>
          <a:p>
            <a:pPr marL="285750" indent="-285750">
              <a:lnSpc>
                <a:spcPct val="150000"/>
              </a:lnSpc>
              <a:buClr>
                <a:srgbClr val="A68653"/>
              </a:buClr>
              <a:buFont typeface="Arial" panose="020B0604020202020204" pitchFamily="34" charset="0"/>
              <a:buChar char="•"/>
            </a:pPr>
            <a:r>
              <a:rPr lang="es-AR" sz="2000" b="1" dirty="0">
                <a:solidFill>
                  <a:srgbClr val="25336A"/>
                </a:solidFill>
              </a:rPr>
              <a:t>Pobre</a:t>
            </a:r>
            <a:r>
              <a:rPr lang="es-AR" sz="2000" dirty="0"/>
              <a:t>: Binaria - Grupo base No Pobres.</a:t>
            </a:r>
          </a:p>
          <a:p>
            <a:pPr marL="285750" indent="-285750">
              <a:lnSpc>
                <a:spcPct val="150000"/>
              </a:lnSpc>
              <a:buClr>
                <a:srgbClr val="A68653"/>
              </a:buClr>
              <a:buFont typeface="Arial" panose="020B0604020202020204" pitchFamily="34" charset="0"/>
              <a:buChar char="•"/>
            </a:pPr>
            <a:r>
              <a:rPr lang="es-AR" sz="2000" b="1" dirty="0">
                <a:solidFill>
                  <a:srgbClr val="25336A"/>
                </a:solidFill>
              </a:rPr>
              <a:t>Subsidio</a:t>
            </a:r>
            <a:r>
              <a:rPr lang="es-AR" sz="2000" dirty="0"/>
              <a:t>: Binaria - Grupo base Personas sin subsidios.</a:t>
            </a:r>
          </a:p>
          <a:p>
            <a:pPr marL="285750" indent="-285750">
              <a:lnSpc>
                <a:spcPct val="150000"/>
              </a:lnSpc>
              <a:buClr>
                <a:srgbClr val="A68653"/>
              </a:buClr>
              <a:buFont typeface="Arial" panose="020B0604020202020204" pitchFamily="34" charset="0"/>
              <a:buChar char="•"/>
            </a:pPr>
            <a:r>
              <a:rPr lang="es-AR" sz="2000" b="1" dirty="0">
                <a:solidFill>
                  <a:srgbClr val="25336A"/>
                </a:solidFill>
              </a:rPr>
              <a:t>Ocupado de baja calificación y ocupado de alta calificación</a:t>
            </a:r>
            <a:r>
              <a:rPr lang="es-AR" sz="2000" dirty="0"/>
              <a:t>: Categórica - Grupo base Inactivos o Desocupados.</a:t>
            </a:r>
          </a:p>
          <a:p>
            <a:pPr marL="285750" indent="-285750">
              <a:lnSpc>
                <a:spcPct val="150000"/>
              </a:lnSpc>
              <a:buClr>
                <a:srgbClr val="A68653"/>
              </a:buClr>
              <a:buFont typeface="Arial" panose="020B0604020202020204" pitchFamily="34" charset="0"/>
              <a:buChar char="•"/>
            </a:pPr>
            <a:r>
              <a:rPr lang="es-AR" sz="2000" b="1" dirty="0">
                <a:solidFill>
                  <a:srgbClr val="25336A"/>
                </a:solidFill>
              </a:rPr>
              <a:t>Casado</a:t>
            </a:r>
            <a:r>
              <a:rPr lang="es-AR" sz="2000" dirty="0"/>
              <a:t>: Binaria – Grupo base Solteros.</a:t>
            </a:r>
          </a:p>
          <a:p>
            <a:pPr marL="285750" indent="-285750">
              <a:lnSpc>
                <a:spcPct val="150000"/>
              </a:lnSpc>
              <a:buClr>
                <a:srgbClr val="A68653"/>
              </a:buClr>
              <a:buFont typeface="Arial" panose="020B0604020202020204" pitchFamily="34" charset="0"/>
              <a:buChar char="•"/>
            </a:pPr>
            <a:r>
              <a:rPr lang="es-AR" sz="2000" b="1" dirty="0">
                <a:solidFill>
                  <a:srgbClr val="25336A"/>
                </a:solidFill>
              </a:rPr>
              <a:t>Hijos</a:t>
            </a:r>
            <a:r>
              <a:rPr lang="es-AR" sz="2000" dirty="0"/>
              <a:t>: Binaria – Grupo base Sin Hijos.</a:t>
            </a:r>
          </a:p>
          <a:p>
            <a:pPr marL="285750" indent="-285750">
              <a:lnSpc>
                <a:spcPct val="150000"/>
              </a:lnSpc>
              <a:buClr>
                <a:srgbClr val="A68653"/>
              </a:buClr>
              <a:buFont typeface="Arial" panose="020B0604020202020204" pitchFamily="34" charset="0"/>
              <a:buChar char="•"/>
            </a:pPr>
            <a:r>
              <a:rPr lang="es-AR" sz="2000" b="1" dirty="0">
                <a:solidFill>
                  <a:srgbClr val="25336A"/>
                </a:solidFill>
              </a:rPr>
              <a:t>Propietario</a:t>
            </a:r>
            <a:r>
              <a:rPr lang="es-AR" sz="2000" dirty="0"/>
              <a:t>: Binaria – Grupo base No Propietario</a:t>
            </a:r>
          </a:p>
          <a:p>
            <a:pPr marL="285750" indent="-285750">
              <a:lnSpc>
                <a:spcPct val="150000"/>
              </a:lnSpc>
              <a:buClr>
                <a:srgbClr val="A68653"/>
              </a:buClr>
              <a:buFont typeface="Arial" panose="020B0604020202020204" pitchFamily="34" charset="0"/>
              <a:buChar char="•"/>
            </a:pPr>
            <a:r>
              <a:rPr lang="es-AR" sz="2000" b="1" dirty="0">
                <a:solidFill>
                  <a:srgbClr val="25336A"/>
                </a:solidFill>
              </a:rPr>
              <a:t>Edad y Edad</a:t>
            </a:r>
            <a:r>
              <a:rPr lang="es-AR" sz="2000" b="1" baseline="30000" dirty="0">
                <a:solidFill>
                  <a:srgbClr val="25336A"/>
                </a:solidFill>
              </a:rPr>
              <a:t> 2 </a:t>
            </a:r>
            <a:r>
              <a:rPr lang="es-AR" sz="2000" dirty="0"/>
              <a:t>: Continua.</a:t>
            </a:r>
            <a:endParaRPr lang="es-AR" sz="2000" baseline="30000" dirty="0"/>
          </a:p>
          <a:p>
            <a:pPr marL="285750" indent="-285750">
              <a:lnSpc>
                <a:spcPct val="150000"/>
              </a:lnSpc>
              <a:buClr>
                <a:srgbClr val="A68653"/>
              </a:buClr>
              <a:buFont typeface="Arial" panose="020B0604020202020204" pitchFamily="34" charset="0"/>
              <a:buChar char="•"/>
            </a:pPr>
            <a:r>
              <a:rPr lang="es-AR" sz="2000" b="1" dirty="0">
                <a:solidFill>
                  <a:srgbClr val="25336A"/>
                </a:solidFill>
              </a:rPr>
              <a:t>Educación media y educación alta</a:t>
            </a:r>
            <a:r>
              <a:rPr lang="es-AR" sz="2000" dirty="0"/>
              <a:t>: Categórica - Grupo base Educación baja. </a:t>
            </a:r>
          </a:p>
          <a:p>
            <a:pPr marL="285750" indent="-285750">
              <a:lnSpc>
                <a:spcPct val="150000"/>
              </a:lnSpc>
              <a:buClr>
                <a:srgbClr val="A68653"/>
              </a:buClr>
              <a:buFont typeface="Arial" panose="020B0604020202020204" pitchFamily="34" charset="0"/>
              <a:buChar char="•"/>
            </a:pPr>
            <a:r>
              <a:rPr lang="es-AR" sz="2000" b="1" dirty="0">
                <a:solidFill>
                  <a:srgbClr val="25336A"/>
                </a:solidFill>
              </a:rPr>
              <a:t>Región Centro y Sur</a:t>
            </a:r>
            <a:r>
              <a:rPr lang="es-AR" sz="2000" dirty="0"/>
              <a:t>: Categórica - Grupo base Región Norte.</a:t>
            </a:r>
          </a:p>
        </p:txBody>
      </p:sp>
    </p:spTree>
    <p:extLst>
      <p:ext uri="{BB962C8B-B14F-4D97-AF65-F5344CB8AC3E}">
        <p14:creationId xmlns:p14="http://schemas.microsoft.com/office/powerpoint/2010/main" val="14776415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Subtitle 2">
            <a:extLst>
              <a:ext uri="{FF2B5EF4-FFF2-40B4-BE49-F238E27FC236}">
                <a16:creationId xmlns:a16="http://schemas.microsoft.com/office/drawing/2014/main" id="{C876D47B-1F0A-334B-B0A2-36B572CA8A5B}"/>
              </a:ext>
            </a:extLst>
          </p:cNvPr>
          <p:cNvSpPr txBox="1">
            <a:spLocks noChangeAspect="1"/>
          </p:cNvSpPr>
          <p:nvPr/>
        </p:nvSpPr>
        <p:spPr>
          <a:xfrm>
            <a:off x="258590" y="1110120"/>
            <a:ext cx="11054020" cy="103337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4000" b="1" dirty="0" err="1">
                <a:solidFill>
                  <a:srgbClr val="25336A"/>
                </a:solidFill>
              </a:rPr>
              <a:t>Metodología</a:t>
            </a:r>
            <a:endParaRPr lang="en-US" b="1" dirty="0">
              <a:solidFill>
                <a:srgbClr val="25336A"/>
              </a:solidFill>
            </a:endParaRPr>
          </a:p>
        </p:txBody>
      </p:sp>
      <p:sp>
        <p:nvSpPr>
          <p:cNvPr id="7" name="CuadroTexto 6">
            <a:extLst>
              <a:ext uri="{FF2B5EF4-FFF2-40B4-BE49-F238E27FC236}">
                <a16:creationId xmlns:a16="http://schemas.microsoft.com/office/drawing/2014/main" id="{40CBBBBA-E183-494E-B1E1-E06F8ACB5DFA}"/>
              </a:ext>
            </a:extLst>
          </p:cNvPr>
          <p:cNvSpPr txBox="1"/>
          <p:nvPr/>
        </p:nvSpPr>
        <p:spPr>
          <a:xfrm>
            <a:off x="546624" y="2605160"/>
            <a:ext cx="1600134" cy="830997"/>
          </a:xfrm>
          <a:prstGeom prst="rect">
            <a:avLst/>
          </a:prstGeom>
          <a:noFill/>
        </p:spPr>
        <p:txBody>
          <a:bodyPr wrap="square" rtlCol="0">
            <a:spAutoFit/>
          </a:bodyPr>
          <a:lstStyle/>
          <a:p>
            <a:pPr algn="ctr"/>
            <a:r>
              <a:rPr lang="es-AR" sz="2400" b="1" dirty="0">
                <a:solidFill>
                  <a:srgbClr val="A68653"/>
                </a:solidFill>
              </a:rPr>
              <a:t>Objetivo </a:t>
            </a:r>
          </a:p>
          <a:p>
            <a:pPr algn="ctr"/>
            <a:r>
              <a:rPr lang="es-AR" sz="2400" b="1" dirty="0">
                <a:solidFill>
                  <a:srgbClr val="A68653"/>
                </a:solidFill>
              </a:rPr>
              <a:t>general</a:t>
            </a:r>
          </a:p>
        </p:txBody>
      </p:sp>
      <p:sp>
        <p:nvSpPr>
          <p:cNvPr id="8" name="Shape 4879">
            <a:extLst>
              <a:ext uri="{FF2B5EF4-FFF2-40B4-BE49-F238E27FC236}">
                <a16:creationId xmlns:a16="http://schemas.microsoft.com/office/drawing/2014/main" id="{2BA7DE1D-6CB3-6C4A-8A70-4EBC039EB9B9}"/>
              </a:ext>
            </a:extLst>
          </p:cNvPr>
          <p:cNvSpPr>
            <a:spLocks/>
          </p:cNvSpPr>
          <p:nvPr/>
        </p:nvSpPr>
        <p:spPr bwMode="auto">
          <a:xfrm rot="16200000">
            <a:off x="2133420" y="2664065"/>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2" name="CuadroTexto 1">
            <a:extLst>
              <a:ext uri="{FF2B5EF4-FFF2-40B4-BE49-F238E27FC236}">
                <a16:creationId xmlns:a16="http://schemas.microsoft.com/office/drawing/2014/main" id="{67619318-2A1D-9E49-A4A0-DFE44EDDAF5C}"/>
              </a:ext>
            </a:extLst>
          </p:cNvPr>
          <p:cNvSpPr txBox="1"/>
          <p:nvPr/>
        </p:nvSpPr>
        <p:spPr>
          <a:xfrm>
            <a:off x="3321270" y="2605980"/>
            <a:ext cx="7085526" cy="1200329"/>
          </a:xfrm>
          <a:prstGeom prst="rect">
            <a:avLst/>
          </a:prstGeom>
          <a:noFill/>
        </p:spPr>
        <p:txBody>
          <a:bodyPr wrap="square" rtlCol="0">
            <a:spAutoFit/>
          </a:bodyPr>
          <a:lstStyle/>
          <a:p>
            <a:pPr algn="just"/>
            <a:r>
              <a:rPr lang="es-AR" dirty="0"/>
              <a:t>Estimar los factores socioeconómicos que impulsaron la migración interna de los individuos entre las regiones de Argentina durante los años 2016 a 2019.</a:t>
            </a:r>
          </a:p>
          <a:p>
            <a:endParaRPr lang="es-AR" dirty="0"/>
          </a:p>
        </p:txBody>
      </p:sp>
      <p:sp>
        <p:nvSpPr>
          <p:cNvPr id="13" name="CuadroTexto 12">
            <a:extLst>
              <a:ext uri="{FF2B5EF4-FFF2-40B4-BE49-F238E27FC236}">
                <a16:creationId xmlns:a16="http://schemas.microsoft.com/office/drawing/2014/main" id="{8F6D3B3A-6AD8-3344-9E0D-561748AE6803}"/>
              </a:ext>
            </a:extLst>
          </p:cNvPr>
          <p:cNvSpPr txBox="1"/>
          <p:nvPr/>
        </p:nvSpPr>
        <p:spPr>
          <a:xfrm>
            <a:off x="546624" y="4252840"/>
            <a:ext cx="1600134" cy="461665"/>
          </a:xfrm>
          <a:prstGeom prst="rect">
            <a:avLst/>
          </a:prstGeom>
          <a:noFill/>
        </p:spPr>
        <p:txBody>
          <a:bodyPr wrap="square" rtlCol="0">
            <a:spAutoFit/>
          </a:bodyPr>
          <a:lstStyle/>
          <a:p>
            <a:pPr algn="ctr"/>
            <a:r>
              <a:rPr lang="es-AR" sz="2400" b="1" dirty="0">
                <a:solidFill>
                  <a:srgbClr val="A68653"/>
                </a:solidFill>
              </a:rPr>
              <a:t>Hipótesis</a:t>
            </a:r>
          </a:p>
        </p:txBody>
      </p:sp>
      <p:sp>
        <p:nvSpPr>
          <p:cNvPr id="14" name="Shape 4879">
            <a:extLst>
              <a:ext uri="{FF2B5EF4-FFF2-40B4-BE49-F238E27FC236}">
                <a16:creationId xmlns:a16="http://schemas.microsoft.com/office/drawing/2014/main" id="{66E5C14F-8347-0143-A467-742686CDA80D}"/>
              </a:ext>
            </a:extLst>
          </p:cNvPr>
          <p:cNvSpPr>
            <a:spLocks/>
          </p:cNvSpPr>
          <p:nvPr/>
        </p:nvSpPr>
        <p:spPr bwMode="auto">
          <a:xfrm rot="16200000">
            <a:off x="2133420" y="4177860"/>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15" name="CuadroTexto 14">
            <a:extLst>
              <a:ext uri="{FF2B5EF4-FFF2-40B4-BE49-F238E27FC236}">
                <a16:creationId xmlns:a16="http://schemas.microsoft.com/office/drawing/2014/main" id="{5F345C0E-EE0D-3245-A803-D5128D6CBF9A}"/>
              </a:ext>
            </a:extLst>
          </p:cNvPr>
          <p:cNvSpPr txBox="1"/>
          <p:nvPr/>
        </p:nvSpPr>
        <p:spPr>
          <a:xfrm>
            <a:off x="3321270" y="4252840"/>
            <a:ext cx="7085526" cy="646331"/>
          </a:xfrm>
          <a:prstGeom prst="rect">
            <a:avLst/>
          </a:prstGeom>
          <a:noFill/>
        </p:spPr>
        <p:txBody>
          <a:bodyPr wrap="square" rtlCol="0">
            <a:spAutoFit/>
          </a:bodyPr>
          <a:lstStyle/>
          <a:p>
            <a:pPr algn="just"/>
            <a:r>
              <a:rPr lang="es-AR" dirty="0"/>
              <a:t>Existen características socioeconómicas homogéneas entre los migrantes y que estas influyen en la decisión del éxodo migratorio interregional.</a:t>
            </a:r>
          </a:p>
        </p:txBody>
      </p:sp>
    </p:spTree>
    <p:extLst>
      <p:ext uri="{BB962C8B-B14F-4D97-AF65-F5344CB8AC3E}">
        <p14:creationId xmlns:p14="http://schemas.microsoft.com/office/powerpoint/2010/main" val="14430928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34949636-AEE8-F14A-BDE6-01F8E4E8FFAA}"/>
              </a:ext>
            </a:extLst>
          </p:cNvPr>
          <p:cNvSpPr txBox="1"/>
          <p:nvPr/>
        </p:nvSpPr>
        <p:spPr>
          <a:xfrm>
            <a:off x="-261203" y="2746137"/>
            <a:ext cx="2529841" cy="1200329"/>
          </a:xfrm>
          <a:prstGeom prst="rect">
            <a:avLst/>
          </a:prstGeom>
          <a:noFill/>
        </p:spPr>
        <p:txBody>
          <a:bodyPr wrap="square" rtlCol="0">
            <a:spAutoFit/>
          </a:bodyPr>
          <a:lstStyle/>
          <a:p>
            <a:pPr algn="ctr"/>
            <a:r>
              <a:rPr lang="es-AR" sz="2400" b="1" dirty="0">
                <a:solidFill>
                  <a:srgbClr val="A68653"/>
                </a:solidFill>
              </a:rPr>
              <a:t>Resumen resultados de </a:t>
            </a:r>
          </a:p>
          <a:p>
            <a:pPr algn="ctr"/>
            <a:r>
              <a:rPr lang="es-AR" sz="2400" b="1" dirty="0">
                <a:solidFill>
                  <a:srgbClr val="A68653"/>
                </a:solidFill>
              </a:rPr>
              <a:t>la estimación</a:t>
            </a:r>
          </a:p>
        </p:txBody>
      </p:sp>
      <p:graphicFrame>
        <p:nvGraphicFramePr>
          <p:cNvPr id="5" name="Tabla 5">
            <a:extLst>
              <a:ext uri="{FF2B5EF4-FFF2-40B4-BE49-F238E27FC236}">
                <a16:creationId xmlns:a16="http://schemas.microsoft.com/office/drawing/2014/main" id="{0AEEB8CC-694E-D146-BD44-8B100ABC3101}"/>
              </a:ext>
            </a:extLst>
          </p:cNvPr>
          <p:cNvGraphicFramePr>
            <a:graphicFrameLocks noGrp="1"/>
          </p:cNvGraphicFramePr>
          <p:nvPr>
            <p:extLst>
              <p:ext uri="{D42A27DB-BD31-4B8C-83A1-F6EECF244321}">
                <p14:modId xmlns:p14="http://schemas.microsoft.com/office/powerpoint/2010/main" val="2655047786"/>
              </p:ext>
            </p:extLst>
          </p:nvPr>
        </p:nvGraphicFramePr>
        <p:xfrm>
          <a:off x="2080550" y="1530626"/>
          <a:ext cx="9456514" cy="5102461"/>
        </p:xfrm>
        <a:graphic>
          <a:graphicData uri="http://schemas.openxmlformats.org/drawingml/2006/table">
            <a:tbl>
              <a:tblPr firstRow="1" bandRow="1">
                <a:tableStyleId>{69012ECD-51FC-41F1-AA8D-1B2483CD663E}</a:tableStyleId>
              </a:tblPr>
              <a:tblGrid>
                <a:gridCol w="2153519">
                  <a:extLst>
                    <a:ext uri="{9D8B030D-6E8A-4147-A177-3AD203B41FA5}">
                      <a16:colId xmlns:a16="http://schemas.microsoft.com/office/drawing/2014/main" val="1486388735"/>
                    </a:ext>
                  </a:extLst>
                </a:gridCol>
                <a:gridCol w="367748">
                  <a:extLst>
                    <a:ext uri="{9D8B030D-6E8A-4147-A177-3AD203B41FA5}">
                      <a16:colId xmlns:a16="http://schemas.microsoft.com/office/drawing/2014/main" val="3996964337"/>
                    </a:ext>
                  </a:extLst>
                </a:gridCol>
                <a:gridCol w="1729408">
                  <a:extLst>
                    <a:ext uri="{9D8B030D-6E8A-4147-A177-3AD203B41FA5}">
                      <a16:colId xmlns:a16="http://schemas.microsoft.com/office/drawing/2014/main" val="4131793843"/>
                    </a:ext>
                  </a:extLst>
                </a:gridCol>
                <a:gridCol w="366893">
                  <a:extLst>
                    <a:ext uri="{9D8B030D-6E8A-4147-A177-3AD203B41FA5}">
                      <a16:colId xmlns:a16="http://schemas.microsoft.com/office/drawing/2014/main" val="3419166675"/>
                    </a:ext>
                  </a:extLst>
                </a:gridCol>
                <a:gridCol w="1581177">
                  <a:extLst>
                    <a:ext uri="{9D8B030D-6E8A-4147-A177-3AD203B41FA5}">
                      <a16:colId xmlns:a16="http://schemas.microsoft.com/office/drawing/2014/main" val="2016769713"/>
                    </a:ext>
                  </a:extLst>
                </a:gridCol>
                <a:gridCol w="1620078">
                  <a:extLst>
                    <a:ext uri="{9D8B030D-6E8A-4147-A177-3AD203B41FA5}">
                      <a16:colId xmlns:a16="http://schemas.microsoft.com/office/drawing/2014/main" val="2157054003"/>
                    </a:ext>
                  </a:extLst>
                </a:gridCol>
                <a:gridCol w="1637691">
                  <a:extLst>
                    <a:ext uri="{9D8B030D-6E8A-4147-A177-3AD203B41FA5}">
                      <a16:colId xmlns:a16="http://schemas.microsoft.com/office/drawing/2014/main" val="3532049000"/>
                    </a:ext>
                  </a:extLst>
                </a:gridCol>
              </a:tblGrid>
              <a:tr h="618308">
                <a:tc>
                  <a:txBody>
                    <a:bodyPr/>
                    <a:lstStyle/>
                    <a:p>
                      <a:pPr algn="ctr"/>
                      <a:r>
                        <a:rPr lang="es-AR" dirty="0"/>
                        <a:t>Factores determinantes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5336A"/>
                    </a:solidFill>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algn="ctr"/>
                      <a:r>
                        <a:rPr lang="es-AR" dirty="0"/>
                        <a:t>Migrar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5336A"/>
                    </a:solidFill>
                  </a:tcPr>
                </a:tc>
                <a:tc>
                  <a:txBody>
                    <a:bodyPr/>
                    <a:lstStyle/>
                    <a:p>
                      <a:pPr algn="ctr"/>
                      <a:endParaRPr lang="es-A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s-AR" dirty="0"/>
                        <a:t>Migrar a Región Sur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5336A"/>
                    </a:solidFill>
                  </a:tcPr>
                </a:tc>
                <a:tc>
                  <a:txBody>
                    <a:bodyPr/>
                    <a:lstStyle/>
                    <a:p>
                      <a:pPr algn="ctr"/>
                      <a:r>
                        <a:rPr lang="es-AR" dirty="0"/>
                        <a:t>Migrar a Región Norte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5336A"/>
                    </a:solidFill>
                  </a:tcPr>
                </a:tc>
                <a:tc>
                  <a:txBody>
                    <a:bodyPr/>
                    <a:lstStyle/>
                    <a:p>
                      <a:pPr algn="ctr"/>
                      <a:r>
                        <a:rPr lang="es-AR" dirty="0"/>
                        <a:t>Migrar a Región Centro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25336A"/>
                    </a:solidFill>
                  </a:tcPr>
                </a:tc>
                <a:extLst>
                  <a:ext uri="{0D108BD9-81ED-4DB2-BD59-A6C34878D82A}">
                    <a16:rowId xmlns:a16="http://schemas.microsoft.com/office/drawing/2014/main" val="3112400756"/>
                  </a:ext>
                </a:extLst>
              </a:tr>
              <a:tr h="405671">
                <a:tc>
                  <a:txBody>
                    <a:bodyPr/>
                    <a:lstStyle/>
                    <a:p>
                      <a:pPr algn="ctr"/>
                      <a:r>
                        <a:rPr lang="es-AR" sz="1600" b="1" dirty="0">
                          <a:solidFill>
                            <a:srgbClr val="25336A"/>
                          </a:solidFill>
                        </a:rPr>
                        <a:t>Hombre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algn="ctr"/>
                      <a:r>
                        <a:rPr lang="es-AR" sz="1600" b="1" dirty="0">
                          <a:solidFill>
                            <a:schemeClr val="accent6"/>
                          </a:solidFill>
                        </a:rPr>
                        <a:t>+ 0.397***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6" rtl="0" eaLnBrk="1" fontAlgn="auto" latinLnBrk="0" hangingPunct="1">
                        <a:lnSpc>
                          <a:spcPct val="100000"/>
                        </a:lnSpc>
                        <a:spcBef>
                          <a:spcPts val="0"/>
                        </a:spcBef>
                        <a:spcAft>
                          <a:spcPts val="0"/>
                        </a:spcAft>
                        <a:buClrTx/>
                        <a:buSzTx/>
                        <a:buFontTx/>
                        <a:buNone/>
                        <a:tabLst/>
                        <a:defRPr/>
                      </a:pPr>
                      <a:endParaRPr lang="es-AR" sz="1600" b="1" kern="1200" dirty="0">
                        <a:solidFill>
                          <a:schemeClr val="accent6"/>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6" rtl="0" eaLnBrk="1" fontAlgn="auto" latinLnBrk="0" hangingPunct="1">
                        <a:lnSpc>
                          <a:spcPct val="100000"/>
                        </a:lnSpc>
                        <a:spcBef>
                          <a:spcPts val="0"/>
                        </a:spcBef>
                        <a:spcAft>
                          <a:spcPts val="0"/>
                        </a:spcAft>
                        <a:buClrTx/>
                        <a:buSzTx/>
                        <a:buFontTx/>
                        <a:buNone/>
                        <a:tabLst/>
                        <a:defRPr/>
                      </a:pPr>
                      <a:r>
                        <a:rPr lang="es-AR" sz="1600" b="1" kern="1200" dirty="0">
                          <a:solidFill>
                            <a:schemeClr val="accent6"/>
                          </a:solidFill>
                          <a:latin typeface="+mn-lt"/>
                          <a:ea typeface="+mn-ea"/>
                          <a:cs typeface="+mn-cs"/>
                        </a:rPr>
                        <a:t>+0.205***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6" rtl="0" eaLnBrk="1" fontAlgn="auto" latinLnBrk="0" hangingPunct="1">
                        <a:lnSpc>
                          <a:spcPct val="100000"/>
                        </a:lnSpc>
                        <a:spcBef>
                          <a:spcPts val="0"/>
                        </a:spcBef>
                        <a:spcAft>
                          <a:spcPts val="0"/>
                        </a:spcAft>
                        <a:buClrTx/>
                        <a:buSzTx/>
                        <a:buFontTx/>
                        <a:buNone/>
                        <a:tabLst/>
                        <a:defRPr/>
                      </a:pPr>
                      <a:r>
                        <a:rPr lang="es-AR" sz="1600" b="1" kern="1200" dirty="0">
                          <a:solidFill>
                            <a:schemeClr val="accent6"/>
                          </a:solidFill>
                          <a:latin typeface="+mn-lt"/>
                          <a:ea typeface="+mn-ea"/>
                          <a:cs typeface="+mn-cs"/>
                        </a:rPr>
                        <a:t>+0.485***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6" rtl="0" eaLnBrk="1" fontAlgn="auto" latinLnBrk="0" hangingPunct="1">
                        <a:lnSpc>
                          <a:spcPct val="100000"/>
                        </a:lnSpc>
                        <a:spcBef>
                          <a:spcPts val="0"/>
                        </a:spcBef>
                        <a:spcAft>
                          <a:spcPts val="0"/>
                        </a:spcAft>
                        <a:buClrTx/>
                        <a:buSzTx/>
                        <a:buFontTx/>
                        <a:buNone/>
                        <a:tabLst/>
                        <a:defRPr/>
                      </a:pPr>
                      <a:r>
                        <a:rPr lang="es-AR" sz="1600" b="1" kern="1200" dirty="0">
                          <a:solidFill>
                            <a:schemeClr val="accent6"/>
                          </a:solidFill>
                          <a:latin typeface="+mn-lt"/>
                          <a:ea typeface="+mn-ea"/>
                          <a:cs typeface="+mn-cs"/>
                        </a:rPr>
                        <a:t>+0.266***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5049972"/>
                  </a:ext>
                </a:extLst>
              </a:tr>
              <a:tr h="405671">
                <a:tc>
                  <a:txBody>
                    <a:bodyPr/>
                    <a:lstStyle/>
                    <a:p>
                      <a:pPr algn="ctr"/>
                      <a:r>
                        <a:rPr lang="es-AR" sz="1600" b="1" dirty="0">
                          <a:solidFill>
                            <a:srgbClr val="25336A"/>
                          </a:solidFill>
                        </a:rPr>
                        <a:t>Edad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algn="ctr" defTabSz="914406" rtl="0" eaLnBrk="1" latinLnBrk="0" hangingPunct="1"/>
                      <a:r>
                        <a:rPr lang="es-AR" sz="1600" b="1" kern="1200" dirty="0">
                          <a:solidFill>
                            <a:srgbClr val="FF0000"/>
                          </a:solidFill>
                        </a:rPr>
                        <a:t>-0.108***</a:t>
                      </a:r>
                      <a:endParaRPr lang="es-AR" sz="1600" b="1" kern="1200" dirty="0">
                        <a:solidFill>
                          <a:srgbClr val="FF0000"/>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6" rtl="0" eaLnBrk="1" fontAlgn="auto" latinLnBrk="0" hangingPunct="1">
                        <a:lnSpc>
                          <a:spcPct val="100000"/>
                        </a:lnSpc>
                        <a:spcBef>
                          <a:spcPts val="0"/>
                        </a:spcBef>
                        <a:spcAft>
                          <a:spcPts val="0"/>
                        </a:spcAft>
                        <a:buClrTx/>
                        <a:buSzTx/>
                        <a:buFontTx/>
                        <a:buNone/>
                        <a:tabLst/>
                        <a:defRPr/>
                      </a:pPr>
                      <a:endParaRPr lang="es-AR" sz="1600" b="1" kern="1200" dirty="0">
                        <a:solidFill>
                          <a:srgbClr val="FF0000"/>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6" rtl="0" eaLnBrk="1" fontAlgn="auto" latinLnBrk="0" hangingPunct="1">
                        <a:lnSpc>
                          <a:spcPct val="100000"/>
                        </a:lnSpc>
                        <a:spcBef>
                          <a:spcPts val="0"/>
                        </a:spcBef>
                        <a:spcAft>
                          <a:spcPts val="0"/>
                        </a:spcAft>
                        <a:buClrTx/>
                        <a:buSzTx/>
                        <a:buFontTx/>
                        <a:buNone/>
                        <a:tabLst/>
                        <a:defRPr/>
                      </a:pPr>
                      <a:r>
                        <a:rPr lang="es-AR" sz="1600" b="1" kern="1200" dirty="0">
                          <a:solidFill>
                            <a:srgbClr val="FF0000"/>
                          </a:solidFill>
                          <a:latin typeface="+mn-lt"/>
                          <a:ea typeface="+mn-ea"/>
                          <a:cs typeface="+mn-cs"/>
                        </a:rPr>
                        <a:t>-0.030***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6" rtl="0" eaLnBrk="1" fontAlgn="auto" latinLnBrk="0" hangingPunct="1">
                        <a:lnSpc>
                          <a:spcPct val="100000"/>
                        </a:lnSpc>
                        <a:spcBef>
                          <a:spcPts val="0"/>
                        </a:spcBef>
                        <a:spcAft>
                          <a:spcPts val="0"/>
                        </a:spcAft>
                        <a:buClrTx/>
                        <a:buSzTx/>
                        <a:buFontTx/>
                        <a:buNone/>
                        <a:tabLst/>
                        <a:defRPr/>
                      </a:pPr>
                      <a:r>
                        <a:rPr lang="es-AR" sz="1600" b="1" kern="1200" dirty="0">
                          <a:solidFill>
                            <a:srgbClr val="FF0000"/>
                          </a:solidFill>
                          <a:latin typeface="+mn-lt"/>
                          <a:ea typeface="+mn-ea"/>
                          <a:cs typeface="+mn-cs"/>
                        </a:rPr>
                        <a:t>-0.079***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6" rtl="0" eaLnBrk="1" fontAlgn="auto" latinLnBrk="0" hangingPunct="1">
                        <a:lnSpc>
                          <a:spcPct val="100000"/>
                        </a:lnSpc>
                        <a:spcBef>
                          <a:spcPts val="0"/>
                        </a:spcBef>
                        <a:spcAft>
                          <a:spcPts val="0"/>
                        </a:spcAft>
                        <a:buClrTx/>
                        <a:buSzTx/>
                        <a:buFontTx/>
                        <a:buNone/>
                        <a:tabLst/>
                        <a:defRPr/>
                      </a:pPr>
                      <a:r>
                        <a:rPr lang="es-AR" sz="1600" b="1" kern="1200" dirty="0">
                          <a:solidFill>
                            <a:srgbClr val="FF0000"/>
                          </a:solidFill>
                          <a:latin typeface="+mn-lt"/>
                          <a:ea typeface="+mn-ea"/>
                          <a:cs typeface="+mn-cs"/>
                        </a:rPr>
                        <a:t>-0.168***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3635177"/>
                  </a:ext>
                </a:extLst>
              </a:tr>
              <a:tr h="405671">
                <a:tc>
                  <a:txBody>
                    <a:bodyPr/>
                    <a:lstStyle/>
                    <a:p>
                      <a:pPr algn="ctr"/>
                      <a:r>
                        <a:rPr lang="es-AR" sz="1600" b="1" dirty="0">
                          <a:solidFill>
                            <a:srgbClr val="25336A"/>
                          </a:solidFill>
                        </a:rPr>
                        <a:t>Pobre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algn="ctr" defTabSz="914406" rtl="0" eaLnBrk="1" latinLnBrk="0" hangingPunct="1"/>
                      <a:r>
                        <a:rPr lang="es-AR" sz="1600" b="1" kern="1200" dirty="0">
                          <a:solidFill>
                            <a:srgbClr val="FF0000"/>
                          </a:solidFill>
                        </a:rPr>
                        <a:t>-0.647***</a:t>
                      </a:r>
                      <a:endParaRPr lang="es-AR" sz="1600" b="1" kern="1200" dirty="0">
                        <a:solidFill>
                          <a:srgbClr val="FF0000"/>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endParaRPr lang="es-AR" sz="1600" b="1" kern="1200" dirty="0">
                        <a:solidFill>
                          <a:srgbClr val="FF0000"/>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6" rtl="0" eaLnBrk="1" latinLnBrk="0" hangingPunct="1"/>
                      <a:r>
                        <a:rPr lang="es-AR" sz="1600" b="1" kern="1200" dirty="0">
                          <a:solidFill>
                            <a:srgbClr val="FF0000"/>
                          </a:solidFill>
                          <a:latin typeface="+mn-lt"/>
                          <a:ea typeface="+mn-ea"/>
                          <a:cs typeface="+mn-cs"/>
                        </a:rPr>
                        <a:t>-0.847***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r>
                        <a:rPr lang="es-AR" sz="1600" b="1" kern="1200" dirty="0">
                          <a:solidFill>
                            <a:srgbClr val="FF0000"/>
                          </a:solidFill>
                          <a:latin typeface="+mn-lt"/>
                          <a:ea typeface="+mn-ea"/>
                          <a:cs typeface="+mn-cs"/>
                        </a:rPr>
                        <a:t>-0.683***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r>
                        <a:rPr lang="es-AR" sz="1600" b="1" kern="1200" dirty="0">
                          <a:solidFill>
                            <a:srgbClr val="FF0000"/>
                          </a:solidFill>
                          <a:latin typeface="+mn-lt"/>
                          <a:ea typeface="+mn-ea"/>
                          <a:cs typeface="+mn-cs"/>
                        </a:rPr>
                        <a:t>-0.494***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83822880"/>
                  </a:ext>
                </a:extLst>
              </a:tr>
              <a:tr h="405671">
                <a:tc>
                  <a:txBody>
                    <a:bodyPr/>
                    <a:lstStyle/>
                    <a:p>
                      <a:pPr algn="ctr"/>
                      <a:r>
                        <a:rPr lang="es-AR" sz="1600" b="1" dirty="0">
                          <a:solidFill>
                            <a:srgbClr val="25336A"/>
                          </a:solidFill>
                        </a:rPr>
                        <a:t>Subsidios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4BC9F">
                        <a:alpha val="39608"/>
                      </a:srgbClr>
                    </a:solidFill>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algn="ctr"/>
                      <a:r>
                        <a:rPr lang="es-AR" sz="1600" b="1" dirty="0"/>
                        <a:t>-0.023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4BC9F">
                        <a:alpha val="39608"/>
                      </a:srgbClr>
                    </a:solidFill>
                  </a:tcPr>
                </a:tc>
                <a:tc>
                  <a:txBody>
                    <a:bodyPr/>
                    <a:lstStyle/>
                    <a:p>
                      <a:pPr algn="ctr"/>
                      <a:endParaRPr lang="es-AR"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s-AR" sz="1600" b="1" dirty="0"/>
                        <a:t>-0.034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4BC9F">
                        <a:alpha val="39608"/>
                      </a:srgbClr>
                    </a:solidFill>
                  </a:tcPr>
                </a:tc>
                <a:tc>
                  <a:txBody>
                    <a:bodyPr/>
                    <a:lstStyle/>
                    <a:p>
                      <a:pPr marL="0" algn="ctr" defTabSz="914406" rtl="0" eaLnBrk="1" latinLnBrk="0" hangingPunct="1"/>
                      <a:r>
                        <a:rPr lang="es-AR" sz="1600" b="1" kern="1200" dirty="0">
                          <a:solidFill>
                            <a:schemeClr val="accent6"/>
                          </a:solidFill>
                          <a:latin typeface="+mn-lt"/>
                          <a:ea typeface="+mn-ea"/>
                          <a:cs typeface="+mn-cs"/>
                        </a:rPr>
                        <a:t>+0.191**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4BC9F">
                        <a:alpha val="39608"/>
                      </a:srgbClr>
                    </a:solidFill>
                  </a:tcPr>
                </a:tc>
                <a:tc>
                  <a:txBody>
                    <a:bodyPr/>
                    <a:lstStyle/>
                    <a:p>
                      <a:pPr algn="ctr"/>
                      <a:r>
                        <a:rPr lang="es-AR" sz="1600" b="1" dirty="0"/>
                        <a:t>+0.007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4BC9F">
                        <a:alpha val="39608"/>
                      </a:srgbClr>
                    </a:solidFill>
                  </a:tcPr>
                </a:tc>
                <a:extLst>
                  <a:ext uri="{0D108BD9-81ED-4DB2-BD59-A6C34878D82A}">
                    <a16:rowId xmlns:a16="http://schemas.microsoft.com/office/drawing/2014/main" val="3494556543"/>
                  </a:ext>
                </a:extLst>
              </a:tr>
              <a:tr h="405671">
                <a:tc>
                  <a:txBody>
                    <a:bodyPr/>
                    <a:lstStyle/>
                    <a:p>
                      <a:pPr algn="ctr"/>
                      <a:r>
                        <a:rPr lang="es-AR" sz="1600" b="1" dirty="0">
                          <a:solidFill>
                            <a:srgbClr val="25336A"/>
                          </a:solidFill>
                        </a:rPr>
                        <a:t>Ocupado Baja </a:t>
                      </a:r>
                      <a:r>
                        <a:rPr lang="es-AR" sz="1600" b="1" dirty="0" err="1">
                          <a:solidFill>
                            <a:srgbClr val="25336A"/>
                          </a:solidFill>
                        </a:rPr>
                        <a:t>Calif</a:t>
                      </a:r>
                      <a:r>
                        <a:rPr lang="es-AR" sz="1600" b="1" dirty="0">
                          <a:solidFill>
                            <a:srgbClr val="25336A"/>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algn="ctr"/>
                      <a:r>
                        <a:rPr lang="es-AR" sz="1600" b="1" dirty="0">
                          <a:solidFill>
                            <a:srgbClr val="FF0000"/>
                          </a:solidFill>
                        </a:rPr>
                        <a:t>-0.955***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endParaRPr lang="es-AR" sz="1600" b="1" kern="1200" dirty="0">
                        <a:solidFill>
                          <a:srgbClr val="FF0000"/>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6" rtl="0" eaLnBrk="1" latinLnBrk="0" hangingPunct="1"/>
                      <a:r>
                        <a:rPr lang="es-AR" sz="1600" b="1" kern="1200" dirty="0">
                          <a:solidFill>
                            <a:srgbClr val="FF0000"/>
                          </a:solidFill>
                          <a:latin typeface="+mn-lt"/>
                          <a:ea typeface="+mn-ea"/>
                          <a:cs typeface="+mn-cs"/>
                        </a:rPr>
                        <a:t>-0.450***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r>
                        <a:rPr lang="es-AR" sz="1600" b="1" kern="1200" dirty="0">
                          <a:solidFill>
                            <a:srgbClr val="FF0000"/>
                          </a:solidFill>
                          <a:latin typeface="+mn-lt"/>
                          <a:ea typeface="+mn-ea"/>
                          <a:cs typeface="+mn-cs"/>
                        </a:rPr>
                        <a:t>-1.143***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r>
                        <a:rPr lang="es-AR" sz="1600" b="1" kern="1200" dirty="0">
                          <a:solidFill>
                            <a:srgbClr val="FF0000"/>
                          </a:solidFill>
                          <a:latin typeface="+mn-lt"/>
                          <a:ea typeface="+mn-ea"/>
                          <a:cs typeface="+mn-cs"/>
                        </a:rPr>
                        <a:t>-0.873***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01862283"/>
                  </a:ext>
                </a:extLst>
              </a:tr>
              <a:tr h="405671">
                <a:tc>
                  <a:txBody>
                    <a:bodyPr/>
                    <a:lstStyle/>
                    <a:p>
                      <a:pPr algn="ctr"/>
                      <a:r>
                        <a:rPr lang="es-AR" sz="1600" b="1" dirty="0">
                          <a:solidFill>
                            <a:srgbClr val="25336A"/>
                          </a:solidFill>
                        </a:rPr>
                        <a:t>Ocupado Alta </a:t>
                      </a:r>
                      <a:r>
                        <a:rPr lang="es-AR" sz="1600" b="1" dirty="0" err="1">
                          <a:solidFill>
                            <a:srgbClr val="25336A"/>
                          </a:solidFill>
                        </a:rPr>
                        <a:t>Calif</a:t>
                      </a:r>
                      <a:r>
                        <a:rPr lang="es-AR" sz="1600" b="1" dirty="0">
                          <a:solidFill>
                            <a:srgbClr val="25336A"/>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algn="ctr"/>
                      <a:r>
                        <a:rPr lang="es-AR" sz="1600" b="1" dirty="0">
                          <a:solidFill>
                            <a:srgbClr val="FF0000"/>
                          </a:solidFill>
                        </a:rPr>
                        <a:t>-0.667***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endParaRPr lang="es-AR" sz="1600" b="1" kern="1200" dirty="0">
                        <a:solidFill>
                          <a:srgbClr val="FF0000"/>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6" rtl="0" eaLnBrk="1" latinLnBrk="0" hangingPunct="1"/>
                      <a:r>
                        <a:rPr lang="es-AR" sz="1600" b="1" kern="1200" dirty="0">
                          <a:solidFill>
                            <a:srgbClr val="FF0000"/>
                          </a:solidFill>
                          <a:latin typeface="+mn-lt"/>
                          <a:ea typeface="+mn-ea"/>
                          <a:cs typeface="+mn-cs"/>
                        </a:rPr>
                        <a:t>-0.284***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r>
                        <a:rPr lang="es-AR" sz="1600" b="1" kern="1200" dirty="0">
                          <a:solidFill>
                            <a:srgbClr val="FF0000"/>
                          </a:solidFill>
                          <a:latin typeface="+mn-lt"/>
                          <a:ea typeface="+mn-ea"/>
                          <a:cs typeface="+mn-cs"/>
                        </a:rPr>
                        <a:t>-0.856***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r>
                        <a:rPr lang="es-AR" sz="1600" b="1" kern="1200" dirty="0">
                          <a:solidFill>
                            <a:srgbClr val="FF0000"/>
                          </a:solidFill>
                          <a:latin typeface="+mn-lt"/>
                          <a:ea typeface="+mn-ea"/>
                          <a:cs typeface="+mn-cs"/>
                        </a:rPr>
                        <a:t>-0.563***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14330259"/>
                  </a:ext>
                </a:extLst>
              </a:tr>
              <a:tr h="405671">
                <a:tc>
                  <a:txBody>
                    <a:bodyPr/>
                    <a:lstStyle/>
                    <a:p>
                      <a:pPr algn="ctr"/>
                      <a:r>
                        <a:rPr lang="es-AR" sz="1600" b="1" dirty="0">
                          <a:solidFill>
                            <a:srgbClr val="25336A"/>
                          </a:solidFill>
                        </a:rPr>
                        <a:t>Hijos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algn="ctr"/>
                      <a:r>
                        <a:rPr lang="es-AR" sz="1600" b="1" dirty="0">
                          <a:solidFill>
                            <a:srgbClr val="FF0000"/>
                          </a:solidFill>
                        </a:rPr>
                        <a:t>-0.509***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endParaRPr lang="es-AR" sz="1600" b="1" kern="1200" dirty="0">
                        <a:solidFill>
                          <a:srgbClr val="FF0000"/>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6" rtl="0" eaLnBrk="1" latinLnBrk="0" hangingPunct="1"/>
                      <a:r>
                        <a:rPr lang="es-AR" sz="1600" b="1" kern="1200" dirty="0">
                          <a:solidFill>
                            <a:srgbClr val="FF0000"/>
                          </a:solidFill>
                          <a:latin typeface="+mn-lt"/>
                          <a:ea typeface="+mn-ea"/>
                          <a:cs typeface="+mn-cs"/>
                        </a:rPr>
                        <a:t>-0.324***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r>
                        <a:rPr lang="es-AR" sz="1600" b="1" kern="1200" dirty="0">
                          <a:solidFill>
                            <a:srgbClr val="FF0000"/>
                          </a:solidFill>
                          <a:latin typeface="+mn-lt"/>
                          <a:ea typeface="+mn-ea"/>
                          <a:cs typeface="+mn-cs"/>
                        </a:rPr>
                        <a:t>-0.432***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r>
                        <a:rPr lang="es-AR" sz="1600" b="1" kern="1200" dirty="0">
                          <a:solidFill>
                            <a:srgbClr val="FF0000"/>
                          </a:solidFill>
                          <a:latin typeface="+mn-lt"/>
                          <a:ea typeface="+mn-ea"/>
                          <a:cs typeface="+mn-cs"/>
                        </a:rPr>
                        <a:t>-0.774***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6818795"/>
                  </a:ext>
                </a:extLst>
              </a:tr>
              <a:tr h="405671">
                <a:tc>
                  <a:txBody>
                    <a:bodyPr/>
                    <a:lstStyle/>
                    <a:p>
                      <a:pPr algn="ctr"/>
                      <a:r>
                        <a:rPr lang="es-AR" sz="1600" b="1" dirty="0">
                          <a:solidFill>
                            <a:srgbClr val="25336A"/>
                          </a:solidFill>
                        </a:rPr>
                        <a:t>Casado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8653">
                        <a:alpha val="34118"/>
                      </a:srgbClr>
                    </a:solidFill>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algn="ctr"/>
                      <a:r>
                        <a:rPr lang="es-AR" sz="1600" b="1" dirty="0"/>
                        <a:t>-0.043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8653">
                        <a:alpha val="34118"/>
                      </a:srgbClr>
                    </a:solidFill>
                  </a:tcPr>
                </a:tc>
                <a:tc>
                  <a:txBody>
                    <a:bodyPr/>
                    <a:lstStyle/>
                    <a:p>
                      <a:pPr marL="0" algn="ctr" defTabSz="914406" rtl="0" eaLnBrk="1" latinLnBrk="0" hangingPunct="1"/>
                      <a:endParaRPr lang="es-AR" sz="1600" b="1" kern="1200" dirty="0">
                        <a:solidFill>
                          <a:schemeClr val="accent6"/>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6" rtl="0" eaLnBrk="1" latinLnBrk="0" hangingPunct="1"/>
                      <a:r>
                        <a:rPr lang="es-AR" sz="1600" b="1" kern="1200" dirty="0">
                          <a:solidFill>
                            <a:schemeClr val="accent6"/>
                          </a:solidFill>
                          <a:latin typeface="+mn-lt"/>
                          <a:ea typeface="+mn-ea"/>
                          <a:cs typeface="+mn-cs"/>
                        </a:rPr>
                        <a:t>+0.329***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8653">
                        <a:alpha val="34118"/>
                      </a:srgbClr>
                    </a:solidFill>
                  </a:tcPr>
                </a:tc>
                <a:tc>
                  <a:txBody>
                    <a:bodyPr/>
                    <a:lstStyle/>
                    <a:p>
                      <a:pPr marL="0" algn="ctr" defTabSz="914406" rtl="0" eaLnBrk="1" latinLnBrk="0" hangingPunct="1"/>
                      <a:r>
                        <a:rPr lang="es-AR" sz="1600" b="1" kern="1200" dirty="0">
                          <a:solidFill>
                            <a:srgbClr val="FF0000"/>
                          </a:solidFill>
                          <a:latin typeface="+mn-lt"/>
                          <a:ea typeface="+mn-ea"/>
                          <a:cs typeface="+mn-cs"/>
                        </a:rPr>
                        <a:t>-0.242***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8653">
                        <a:alpha val="34118"/>
                      </a:srgbClr>
                    </a:solidFill>
                  </a:tcPr>
                </a:tc>
                <a:tc>
                  <a:txBody>
                    <a:bodyPr/>
                    <a:lstStyle/>
                    <a:p>
                      <a:pPr marL="0" algn="ctr" defTabSz="914406" rtl="0" eaLnBrk="1" latinLnBrk="0" hangingPunct="1"/>
                      <a:r>
                        <a:rPr lang="es-AR" sz="1600" b="1" kern="1200" dirty="0">
                          <a:solidFill>
                            <a:srgbClr val="FF0000"/>
                          </a:solidFill>
                          <a:latin typeface="+mn-lt"/>
                          <a:ea typeface="+mn-ea"/>
                          <a:cs typeface="+mn-cs"/>
                        </a:rPr>
                        <a:t>-0.197***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A68653">
                        <a:alpha val="34118"/>
                      </a:srgbClr>
                    </a:solidFill>
                  </a:tcPr>
                </a:tc>
                <a:extLst>
                  <a:ext uri="{0D108BD9-81ED-4DB2-BD59-A6C34878D82A}">
                    <a16:rowId xmlns:a16="http://schemas.microsoft.com/office/drawing/2014/main" val="2728936768"/>
                  </a:ext>
                </a:extLst>
              </a:tr>
              <a:tr h="405671">
                <a:tc>
                  <a:txBody>
                    <a:bodyPr/>
                    <a:lstStyle/>
                    <a:p>
                      <a:pPr algn="ctr"/>
                      <a:r>
                        <a:rPr lang="es-AR" sz="1600" b="1" dirty="0">
                          <a:solidFill>
                            <a:srgbClr val="25336A"/>
                          </a:solidFill>
                        </a:rPr>
                        <a:t>Educación media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2D8C8"/>
                    </a:solidFill>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algn="ctr" defTabSz="914406" rtl="0" eaLnBrk="1" latinLnBrk="0" hangingPunct="1"/>
                      <a:r>
                        <a:rPr lang="es-AR" sz="1600" b="1" kern="1200" dirty="0">
                          <a:solidFill>
                            <a:schemeClr val="accent6"/>
                          </a:solidFill>
                        </a:rPr>
                        <a:t>+0.648***</a:t>
                      </a:r>
                      <a:endParaRPr lang="es-AR" sz="1600" b="1" kern="1200" dirty="0">
                        <a:solidFill>
                          <a:schemeClr val="accent6"/>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2D8C8"/>
                    </a:solidFill>
                  </a:tcPr>
                </a:tc>
                <a:tc>
                  <a:txBody>
                    <a:bodyPr/>
                    <a:lstStyle/>
                    <a:p>
                      <a:pPr marL="0" algn="ctr" defTabSz="914406" rtl="0" eaLnBrk="1" latinLnBrk="0" hangingPunct="1"/>
                      <a:endParaRPr lang="es-AR" sz="1600" b="1" kern="1200" dirty="0">
                        <a:solidFill>
                          <a:schemeClr val="accent6"/>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6" rtl="0" eaLnBrk="1" latinLnBrk="0" hangingPunct="1"/>
                      <a:r>
                        <a:rPr lang="es-AR" sz="1600" b="1" kern="1200" dirty="0">
                          <a:solidFill>
                            <a:schemeClr val="tx1"/>
                          </a:solidFill>
                          <a:latin typeface="+mn-lt"/>
                          <a:ea typeface="+mn-ea"/>
                          <a:cs typeface="+mn-cs"/>
                        </a:rPr>
                        <a:t>+0.094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2D8C8"/>
                    </a:solidFill>
                  </a:tcPr>
                </a:tc>
                <a:tc>
                  <a:txBody>
                    <a:bodyPr/>
                    <a:lstStyle/>
                    <a:p>
                      <a:pPr marL="0" algn="ctr" defTabSz="914406" rtl="0" eaLnBrk="1" latinLnBrk="0" hangingPunct="1"/>
                      <a:r>
                        <a:rPr lang="es-AR" sz="1600" b="1" kern="1200" dirty="0">
                          <a:solidFill>
                            <a:schemeClr val="accent6"/>
                          </a:solidFill>
                          <a:latin typeface="+mn-lt"/>
                          <a:ea typeface="+mn-ea"/>
                          <a:cs typeface="+mn-cs"/>
                        </a:rPr>
                        <a:t>+0.929***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2D8C8"/>
                    </a:solidFill>
                  </a:tcPr>
                </a:tc>
                <a:tc>
                  <a:txBody>
                    <a:bodyPr/>
                    <a:lstStyle/>
                    <a:p>
                      <a:pPr marL="0" algn="ctr" defTabSz="914406" rtl="0" eaLnBrk="1" latinLnBrk="0" hangingPunct="1"/>
                      <a:r>
                        <a:rPr lang="es-AR" sz="1600" b="1" kern="1200" dirty="0">
                          <a:solidFill>
                            <a:schemeClr val="accent6"/>
                          </a:solidFill>
                          <a:latin typeface="+mn-lt"/>
                          <a:ea typeface="+mn-ea"/>
                          <a:cs typeface="+mn-cs"/>
                        </a:rPr>
                        <a:t>+0.569***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2D8C8"/>
                    </a:solidFill>
                  </a:tcPr>
                </a:tc>
                <a:extLst>
                  <a:ext uri="{0D108BD9-81ED-4DB2-BD59-A6C34878D82A}">
                    <a16:rowId xmlns:a16="http://schemas.microsoft.com/office/drawing/2014/main" val="1698547083"/>
                  </a:ext>
                </a:extLst>
              </a:tr>
              <a:tr h="405671">
                <a:tc>
                  <a:txBody>
                    <a:bodyPr/>
                    <a:lstStyle/>
                    <a:p>
                      <a:pPr algn="ctr"/>
                      <a:r>
                        <a:rPr lang="es-AR" sz="1600" b="1" dirty="0">
                          <a:solidFill>
                            <a:srgbClr val="25336A"/>
                          </a:solidFill>
                        </a:rPr>
                        <a:t>Educación alta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algn="ctr" defTabSz="914406" rtl="0" eaLnBrk="1" latinLnBrk="0" hangingPunct="1"/>
                      <a:r>
                        <a:rPr lang="es-AR" sz="1600" b="1" kern="1200" dirty="0">
                          <a:solidFill>
                            <a:schemeClr val="accent6"/>
                          </a:solidFill>
                          <a:latin typeface="+mn-lt"/>
                          <a:ea typeface="+mn-ea"/>
                          <a:cs typeface="+mn-cs"/>
                        </a:rPr>
                        <a:t>+0.991***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endParaRPr lang="es-AR" sz="1600" b="1" kern="1200" dirty="0">
                        <a:solidFill>
                          <a:schemeClr val="accent6"/>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6" rtl="0" eaLnBrk="1" latinLnBrk="0" hangingPunct="1"/>
                      <a:r>
                        <a:rPr lang="es-AR" sz="1600" b="1" kern="1200" dirty="0">
                          <a:solidFill>
                            <a:schemeClr val="accent6"/>
                          </a:solidFill>
                          <a:latin typeface="+mn-lt"/>
                          <a:ea typeface="+mn-ea"/>
                          <a:cs typeface="+mn-cs"/>
                        </a:rPr>
                        <a:t>+0.849***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r>
                        <a:rPr lang="es-AR" sz="1600" b="1" kern="1200" dirty="0">
                          <a:solidFill>
                            <a:schemeClr val="accent6"/>
                          </a:solidFill>
                          <a:latin typeface="+mn-lt"/>
                          <a:ea typeface="+mn-ea"/>
                          <a:cs typeface="+mn-cs"/>
                        </a:rPr>
                        <a:t>+1.122***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r>
                        <a:rPr lang="es-AR" sz="1600" b="1" kern="1200" dirty="0">
                          <a:solidFill>
                            <a:schemeClr val="accent6"/>
                          </a:solidFill>
                          <a:latin typeface="+mn-lt"/>
                          <a:ea typeface="+mn-ea"/>
                          <a:cs typeface="+mn-cs"/>
                        </a:rPr>
                        <a:t>+0.527***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09964256"/>
                  </a:ext>
                </a:extLst>
              </a:tr>
              <a:tr h="405671">
                <a:tc>
                  <a:txBody>
                    <a:bodyPr/>
                    <a:lstStyle/>
                    <a:p>
                      <a:pPr algn="ctr"/>
                      <a:r>
                        <a:rPr lang="es-AR" sz="1600" b="1" dirty="0">
                          <a:solidFill>
                            <a:srgbClr val="25336A"/>
                          </a:solidFill>
                        </a:rPr>
                        <a:t>Propiedad vivienda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0" rtl="0" eaLnBrk="1" latinLnBrk="0" hangingPunct="1"/>
                      <a:endParaRPr lang="es-AR" sz="1800" b="1" kern="1200" dirty="0">
                        <a:solidFill>
                          <a:schemeClr val="bg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pPr marL="0" algn="ctr" defTabSz="914406" rtl="0" eaLnBrk="1" latinLnBrk="0" hangingPunct="1"/>
                      <a:r>
                        <a:rPr lang="es-AR" sz="1600" b="1" kern="1200" dirty="0">
                          <a:solidFill>
                            <a:srgbClr val="FF0000"/>
                          </a:solidFill>
                        </a:rPr>
                        <a:t>-1.737***</a:t>
                      </a:r>
                      <a:endParaRPr lang="es-AR" sz="1600" b="1" kern="1200" dirty="0">
                        <a:solidFill>
                          <a:srgbClr val="FF0000"/>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ctr" defTabSz="914406" rtl="0" eaLnBrk="1" latinLnBrk="0" hangingPunct="1"/>
                      <a:endParaRPr lang="es-AR" sz="1600" b="1" kern="1200" dirty="0">
                        <a:solidFill>
                          <a:srgbClr val="FF0000"/>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6" rtl="0" eaLnBrk="1" fontAlgn="auto" latinLnBrk="0" hangingPunct="1">
                        <a:lnSpc>
                          <a:spcPct val="100000"/>
                        </a:lnSpc>
                        <a:spcBef>
                          <a:spcPts val="0"/>
                        </a:spcBef>
                        <a:spcAft>
                          <a:spcPts val="0"/>
                        </a:spcAft>
                        <a:buClrTx/>
                        <a:buSzTx/>
                        <a:buFontTx/>
                        <a:buNone/>
                        <a:tabLst/>
                        <a:defRPr/>
                      </a:pPr>
                      <a:r>
                        <a:rPr kumimoji="0" lang="es-AR" sz="1600" b="1" i="0" u="none" strike="noStrike" kern="1200" cap="none" spc="0" normalizeH="0" baseline="0" noProof="0" dirty="0">
                          <a:ln>
                            <a:noFill/>
                          </a:ln>
                          <a:solidFill>
                            <a:srgbClr val="FF0000"/>
                          </a:solidFill>
                          <a:effectLst/>
                          <a:uLnTx/>
                          <a:uFillTx/>
                          <a:latin typeface="Calibri" panose="020F0502020204030204"/>
                          <a:ea typeface="+mn-ea"/>
                          <a:cs typeface="+mn-cs"/>
                        </a:rPr>
                        <a:t>-2.531***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6" rtl="0" eaLnBrk="1" fontAlgn="auto" latinLnBrk="0" hangingPunct="1">
                        <a:lnSpc>
                          <a:spcPct val="100000"/>
                        </a:lnSpc>
                        <a:spcBef>
                          <a:spcPts val="0"/>
                        </a:spcBef>
                        <a:spcAft>
                          <a:spcPts val="0"/>
                        </a:spcAft>
                        <a:buClrTx/>
                        <a:buSzTx/>
                        <a:buFontTx/>
                        <a:buNone/>
                        <a:tabLst/>
                        <a:defRPr/>
                      </a:pPr>
                      <a:r>
                        <a:rPr kumimoji="0" lang="es-AR" sz="1600" b="1" i="0" u="none" strike="noStrike" kern="1200" cap="none" spc="0" normalizeH="0" baseline="0" noProof="0" dirty="0">
                          <a:ln>
                            <a:noFill/>
                          </a:ln>
                          <a:solidFill>
                            <a:srgbClr val="FF0000"/>
                          </a:solidFill>
                          <a:effectLst/>
                          <a:uLnTx/>
                          <a:uFillTx/>
                          <a:latin typeface="Calibri" panose="020F0502020204030204"/>
                          <a:ea typeface="+mn-ea"/>
                          <a:cs typeface="+mn-cs"/>
                        </a:rPr>
                        <a:t>-1.339***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6" rtl="0" eaLnBrk="1" fontAlgn="auto" latinLnBrk="0" hangingPunct="1">
                        <a:lnSpc>
                          <a:spcPct val="100000"/>
                        </a:lnSpc>
                        <a:spcBef>
                          <a:spcPts val="0"/>
                        </a:spcBef>
                        <a:spcAft>
                          <a:spcPts val="0"/>
                        </a:spcAft>
                        <a:buClrTx/>
                        <a:buSzTx/>
                        <a:buFontTx/>
                        <a:buNone/>
                        <a:tabLst/>
                        <a:defRPr/>
                      </a:pPr>
                      <a:r>
                        <a:rPr kumimoji="0" lang="es-AR" sz="1600" b="1" i="0" u="none" strike="noStrike" kern="1200" cap="none" spc="0" normalizeH="0" baseline="0" noProof="0" dirty="0">
                          <a:ln>
                            <a:noFill/>
                          </a:ln>
                          <a:solidFill>
                            <a:srgbClr val="FF0000"/>
                          </a:solidFill>
                          <a:effectLst/>
                          <a:uLnTx/>
                          <a:uFillTx/>
                          <a:latin typeface="Calibri" panose="020F0502020204030204"/>
                          <a:ea typeface="+mn-ea"/>
                          <a:cs typeface="+mn-cs"/>
                        </a:rPr>
                        <a:t>-1.541***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9568538"/>
                  </a:ext>
                </a:extLst>
              </a:tr>
            </a:tbl>
          </a:graphicData>
        </a:graphic>
      </p:graphicFrame>
      <p:sp>
        <p:nvSpPr>
          <p:cNvPr id="2" name="CuadroTexto 1">
            <a:extLst>
              <a:ext uri="{FF2B5EF4-FFF2-40B4-BE49-F238E27FC236}">
                <a16:creationId xmlns:a16="http://schemas.microsoft.com/office/drawing/2014/main" id="{FA50A357-6AAC-514B-BB1A-3191EED2CDF6}"/>
              </a:ext>
            </a:extLst>
          </p:cNvPr>
          <p:cNvSpPr txBox="1"/>
          <p:nvPr/>
        </p:nvSpPr>
        <p:spPr>
          <a:xfrm>
            <a:off x="4691269" y="1161294"/>
            <a:ext cx="1729704" cy="369332"/>
          </a:xfrm>
          <a:prstGeom prst="rect">
            <a:avLst/>
          </a:prstGeom>
          <a:noFill/>
        </p:spPr>
        <p:txBody>
          <a:bodyPr wrap="none" rtlCol="0">
            <a:spAutoFit/>
          </a:bodyPr>
          <a:lstStyle/>
          <a:p>
            <a:r>
              <a:rPr lang="es-ES_tradnl" b="1" dirty="0">
                <a:solidFill>
                  <a:srgbClr val="25336A"/>
                </a:solidFill>
              </a:rPr>
              <a:t>Modelo General</a:t>
            </a:r>
          </a:p>
        </p:txBody>
      </p:sp>
      <p:sp>
        <p:nvSpPr>
          <p:cNvPr id="6" name="CuadroTexto 5">
            <a:extLst>
              <a:ext uri="{FF2B5EF4-FFF2-40B4-BE49-F238E27FC236}">
                <a16:creationId xmlns:a16="http://schemas.microsoft.com/office/drawing/2014/main" id="{E9D375F1-F229-824F-8682-A4F0595B33D7}"/>
              </a:ext>
            </a:extLst>
          </p:cNvPr>
          <p:cNvSpPr txBox="1"/>
          <p:nvPr/>
        </p:nvSpPr>
        <p:spPr>
          <a:xfrm>
            <a:off x="8381746" y="1161294"/>
            <a:ext cx="1903406" cy="369332"/>
          </a:xfrm>
          <a:prstGeom prst="rect">
            <a:avLst/>
          </a:prstGeom>
          <a:noFill/>
        </p:spPr>
        <p:txBody>
          <a:bodyPr wrap="none" rtlCol="0">
            <a:spAutoFit/>
          </a:bodyPr>
          <a:lstStyle/>
          <a:p>
            <a:r>
              <a:rPr lang="es-ES_tradnl" b="1" dirty="0">
                <a:solidFill>
                  <a:srgbClr val="25336A"/>
                </a:solidFill>
              </a:rPr>
              <a:t>Modelo Particular</a:t>
            </a:r>
          </a:p>
        </p:txBody>
      </p:sp>
      <p:sp>
        <p:nvSpPr>
          <p:cNvPr id="4" name="CuadroTexto 3">
            <a:extLst>
              <a:ext uri="{FF2B5EF4-FFF2-40B4-BE49-F238E27FC236}">
                <a16:creationId xmlns:a16="http://schemas.microsoft.com/office/drawing/2014/main" id="{71E40C32-549C-7846-A127-D398CC900A29}"/>
              </a:ext>
            </a:extLst>
          </p:cNvPr>
          <p:cNvSpPr txBox="1"/>
          <p:nvPr/>
        </p:nvSpPr>
        <p:spPr>
          <a:xfrm>
            <a:off x="173875" y="5894423"/>
            <a:ext cx="962122" cy="738664"/>
          </a:xfrm>
          <a:prstGeom prst="rect">
            <a:avLst/>
          </a:prstGeom>
          <a:noFill/>
        </p:spPr>
        <p:txBody>
          <a:bodyPr wrap="none" rtlCol="0">
            <a:spAutoFit/>
          </a:bodyPr>
          <a:lstStyle/>
          <a:p>
            <a:pPr algn="ctr"/>
            <a:r>
              <a:rPr lang="es-ES_tradnl" sz="1400" b="1" dirty="0">
                <a:solidFill>
                  <a:srgbClr val="25336A"/>
                </a:solidFill>
              </a:rPr>
              <a:t>*p&lt;0.1</a:t>
            </a:r>
          </a:p>
          <a:p>
            <a:pPr algn="ctr"/>
            <a:r>
              <a:rPr lang="es-ES_tradnl" sz="1400" b="1" dirty="0">
                <a:solidFill>
                  <a:srgbClr val="25336A"/>
                </a:solidFill>
              </a:rPr>
              <a:t>**p&lt;0.05</a:t>
            </a:r>
          </a:p>
          <a:p>
            <a:pPr algn="ctr"/>
            <a:r>
              <a:rPr lang="es-ES_tradnl" sz="1400" b="1" dirty="0">
                <a:solidFill>
                  <a:srgbClr val="25336A"/>
                </a:solidFill>
              </a:rPr>
              <a:t>***p&lt;0.01</a:t>
            </a:r>
          </a:p>
        </p:txBody>
      </p:sp>
    </p:spTree>
    <p:extLst>
      <p:ext uri="{BB962C8B-B14F-4D97-AF65-F5344CB8AC3E}">
        <p14:creationId xmlns:p14="http://schemas.microsoft.com/office/powerpoint/2010/main" val="34040582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34949636-AEE8-F14A-BDE6-01F8E4E8FFAA}"/>
              </a:ext>
            </a:extLst>
          </p:cNvPr>
          <p:cNvSpPr txBox="1"/>
          <p:nvPr/>
        </p:nvSpPr>
        <p:spPr>
          <a:xfrm>
            <a:off x="0" y="1114063"/>
            <a:ext cx="2529841" cy="584775"/>
          </a:xfrm>
          <a:prstGeom prst="rect">
            <a:avLst/>
          </a:prstGeom>
          <a:noFill/>
        </p:spPr>
        <p:txBody>
          <a:bodyPr wrap="square" rtlCol="0">
            <a:spAutoFit/>
          </a:bodyPr>
          <a:lstStyle/>
          <a:p>
            <a:pPr algn="ctr"/>
            <a:r>
              <a:rPr lang="es-AR" sz="3200" b="1" dirty="0">
                <a:solidFill>
                  <a:srgbClr val="25336A"/>
                </a:solidFill>
              </a:rPr>
              <a:t>Conclusión</a:t>
            </a:r>
            <a:endParaRPr lang="es-AR" sz="2400" b="1" dirty="0">
              <a:solidFill>
                <a:srgbClr val="25336A"/>
              </a:solidFill>
            </a:endParaRPr>
          </a:p>
        </p:txBody>
      </p:sp>
      <p:sp>
        <p:nvSpPr>
          <p:cNvPr id="2" name="CuadroTexto 1">
            <a:extLst>
              <a:ext uri="{FF2B5EF4-FFF2-40B4-BE49-F238E27FC236}">
                <a16:creationId xmlns:a16="http://schemas.microsoft.com/office/drawing/2014/main" id="{E50EDF02-9E2C-AC4F-B230-712CCA9D498D}"/>
              </a:ext>
            </a:extLst>
          </p:cNvPr>
          <p:cNvSpPr txBox="1"/>
          <p:nvPr/>
        </p:nvSpPr>
        <p:spPr>
          <a:xfrm>
            <a:off x="706055" y="1898248"/>
            <a:ext cx="9748585" cy="5078313"/>
          </a:xfrm>
          <a:prstGeom prst="rect">
            <a:avLst/>
          </a:prstGeom>
          <a:noFill/>
        </p:spPr>
        <p:txBody>
          <a:bodyPr wrap="square" rtlCol="0">
            <a:spAutoFit/>
          </a:bodyPr>
          <a:lstStyle/>
          <a:p>
            <a:pPr marL="342900" indent="-342900" algn="just">
              <a:lnSpc>
                <a:spcPct val="150000"/>
              </a:lnSpc>
              <a:buClr>
                <a:srgbClr val="A68653"/>
              </a:buClr>
              <a:buFont typeface="+mj-lt"/>
              <a:buAutoNum type="arabicPeriod"/>
            </a:pPr>
            <a:r>
              <a:rPr lang="es-AR" b="1" dirty="0">
                <a:solidFill>
                  <a:srgbClr val="25336A"/>
                </a:solidFill>
              </a:rPr>
              <a:t>El volumen de la expulsión y atracción </a:t>
            </a:r>
            <a:r>
              <a:rPr lang="es-AR" dirty="0"/>
              <a:t>de los migrantes </a:t>
            </a:r>
            <a:r>
              <a:rPr lang="es-AR" b="1" dirty="0">
                <a:solidFill>
                  <a:srgbClr val="25336A"/>
                </a:solidFill>
              </a:rPr>
              <a:t>evidencia diferencias sustanciales con respecto a las estructuras productivas y el desarrollo relativo </a:t>
            </a:r>
            <a:r>
              <a:rPr lang="es-AR" dirty="0"/>
              <a:t>en las distintas localidades de destino y origen de los migrantes. </a:t>
            </a:r>
          </a:p>
          <a:p>
            <a:pPr algn="just">
              <a:lnSpc>
                <a:spcPct val="150000"/>
              </a:lnSpc>
              <a:buClr>
                <a:srgbClr val="A68653"/>
              </a:buClr>
            </a:pPr>
            <a:endParaRPr lang="es-AR" dirty="0"/>
          </a:p>
          <a:p>
            <a:pPr marL="342900" indent="-342900" algn="just">
              <a:lnSpc>
                <a:spcPct val="150000"/>
              </a:lnSpc>
              <a:buClr>
                <a:srgbClr val="A68653"/>
              </a:buClr>
              <a:buFont typeface="+mj-lt"/>
              <a:buAutoNum type="arabicPeriod" startAt="2"/>
            </a:pPr>
            <a:r>
              <a:rPr lang="es-AR" b="1" dirty="0">
                <a:solidFill>
                  <a:srgbClr val="25336A"/>
                </a:solidFill>
              </a:rPr>
              <a:t>El nivel de desarrollo de las regiones no parece influenciar </a:t>
            </a:r>
            <a:r>
              <a:rPr lang="es-AR" dirty="0"/>
              <a:t>de manera diferenciada en </a:t>
            </a:r>
            <a:r>
              <a:rPr lang="es-AR" b="1" dirty="0">
                <a:solidFill>
                  <a:srgbClr val="25336A"/>
                </a:solidFill>
              </a:rPr>
              <a:t>los perfiles migratorios de las personas.</a:t>
            </a:r>
            <a:r>
              <a:rPr lang="es-AR" dirty="0"/>
              <a:t> La gran mayoría son personas jóvenes, sin hijos a su cargo, con empleos de una calificación alta y un nivel educativo considerablemente más elevado que el de los nativos. La incidencia en la pobreza de estos migrantes es relativamente baja en relación con la de los nativos.</a:t>
            </a:r>
          </a:p>
          <a:p>
            <a:pPr marL="342900" indent="-342900" algn="just">
              <a:lnSpc>
                <a:spcPct val="150000"/>
              </a:lnSpc>
              <a:buClr>
                <a:srgbClr val="A68653"/>
              </a:buClr>
              <a:buFont typeface="+mj-lt"/>
              <a:buAutoNum type="arabicPeriod" startAt="2"/>
            </a:pPr>
            <a:endParaRPr lang="es-AR" b="1" dirty="0">
              <a:solidFill>
                <a:srgbClr val="25336A"/>
              </a:solidFill>
            </a:endParaRPr>
          </a:p>
          <a:p>
            <a:pPr marL="285750" indent="-285750" algn="just">
              <a:buFont typeface="Arial" panose="020B0604020202020204" pitchFamily="34" charset="0"/>
              <a:buChar char="•"/>
            </a:pPr>
            <a:endParaRPr lang="es-AR" dirty="0"/>
          </a:p>
          <a:p>
            <a:pPr marL="285750" indent="-285750">
              <a:buFont typeface="Arial" panose="020B0604020202020204" pitchFamily="34" charset="0"/>
              <a:buChar char="•"/>
            </a:pPr>
            <a:endParaRPr lang="es-AR" dirty="0"/>
          </a:p>
          <a:p>
            <a:endParaRPr lang="es-AR" dirty="0"/>
          </a:p>
        </p:txBody>
      </p:sp>
    </p:spTree>
    <p:extLst>
      <p:ext uri="{BB962C8B-B14F-4D97-AF65-F5344CB8AC3E}">
        <p14:creationId xmlns:p14="http://schemas.microsoft.com/office/powerpoint/2010/main" val="39712938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34949636-AEE8-F14A-BDE6-01F8E4E8FFAA}"/>
              </a:ext>
            </a:extLst>
          </p:cNvPr>
          <p:cNvSpPr txBox="1"/>
          <p:nvPr/>
        </p:nvSpPr>
        <p:spPr>
          <a:xfrm>
            <a:off x="0" y="1114063"/>
            <a:ext cx="2529841" cy="584775"/>
          </a:xfrm>
          <a:prstGeom prst="rect">
            <a:avLst/>
          </a:prstGeom>
          <a:noFill/>
        </p:spPr>
        <p:txBody>
          <a:bodyPr wrap="square" rtlCol="0">
            <a:spAutoFit/>
          </a:bodyPr>
          <a:lstStyle/>
          <a:p>
            <a:pPr algn="ctr"/>
            <a:r>
              <a:rPr lang="es-AR" sz="3200" b="1" dirty="0">
                <a:solidFill>
                  <a:srgbClr val="25336A"/>
                </a:solidFill>
              </a:rPr>
              <a:t>Conclusión</a:t>
            </a:r>
            <a:endParaRPr lang="es-AR" sz="2400" b="1" dirty="0">
              <a:solidFill>
                <a:srgbClr val="25336A"/>
              </a:solidFill>
            </a:endParaRPr>
          </a:p>
        </p:txBody>
      </p:sp>
      <p:sp>
        <p:nvSpPr>
          <p:cNvPr id="2" name="CuadroTexto 1">
            <a:extLst>
              <a:ext uri="{FF2B5EF4-FFF2-40B4-BE49-F238E27FC236}">
                <a16:creationId xmlns:a16="http://schemas.microsoft.com/office/drawing/2014/main" id="{E50EDF02-9E2C-AC4F-B230-712CCA9D498D}"/>
              </a:ext>
            </a:extLst>
          </p:cNvPr>
          <p:cNvSpPr txBox="1"/>
          <p:nvPr/>
        </p:nvSpPr>
        <p:spPr>
          <a:xfrm>
            <a:off x="706055" y="1898248"/>
            <a:ext cx="9317621" cy="3416320"/>
          </a:xfrm>
          <a:prstGeom prst="rect">
            <a:avLst/>
          </a:prstGeom>
          <a:noFill/>
        </p:spPr>
        <p:txBody>
          <a:bodyPr wrap="square" rtlCol="0">
            <a:spAutoFit/>
          </a:bodyPr>
          <a:lstStyle/>
          <a:p>
            <a:pPr marL="342900" indent="-342900" algn="just">
              <a:lnSpc>
                <a:spcPct val="150000"/>
              </a:lnSpc>
              <a:buClr>
                <a:srgbClr val="A68653"/>
              </a:buClr>
              <a:buFont typeface="+mj-lt"/>
              <a:buAutoNum type="arabicPeriod" startAt="3"/>
            </a:pPr>
            <a:r>
              <a:rPr lang="es-AR" dirty="0"/>
              <a:t>En relación al principal objetivo de esta investigación, la estimación del modelo de determinantes generales de la migración sugiere que la probabilidad de ser migrante </a:t>
            </a:r>
            <a:r>
              <a:rPr lang="es-AR" b="1" dirty="0">
                <a:solidFill>
                  <a:srgbClr val="25336A"/>
                </a:solidFill>
              </a:rPr>
              <a:t>aumenta</a:t>
            </a:r>
            <a:r>
              <a:rPr lang="es-AR" dirty="0">
                <a:solidFill>
                  <a:srgbClr val="25336A"/>
                </a:solidFill>
              </a:rPr>
              <a:t> </a:t>
            </a:r>
            <a:r>
              <a:rPr lang="es-AR" dirty="0"/>
              <a:t>para las familias con jefe/a de hogar de género </a:t>
            </a:r>
            <a:r>
              <a:rPr lang="es-AR" b="1" dirty="0">
                <a:solidFill>
                  <a:srgbClr val="25336A"/>
                </a:solidFill>
              </a:rPr>
              <a:t>masculino, joven y con un nivel educativo medio o alto.</a:t>
            </a:r>
            <a:r>
              <a:rPr lang="es-AR" dirty="0">
                <a:solidFill>
                  <a:srgbClr val="25336A"/>
                </a:solidFill>
              </a:rPr>
              <a:t> </a:t>
            </a:r>
            <a:r>
              <a:rPr lang="es-AR" dirty="0"/>
              <a:t>Mientras que la </a:t>
            </a:r>
            <a:r>
              <a:rPr lang="es-AR" dirty="0">
                <a:solidFill>
                  <a:srgbClr val="25336A"/>
                </a:solidFill>
              </a:rPr>
              <a:t>i</a:t>
            </a:r>
            <a:r>
              <a:rPr lang="es-AR" b="1" dirty="0">
                <a:solidFill>
                  <a:srgbClr val="25336A"/>
                </a:solidFill>
              </a:rPr>
              <a:t>ncidencia en la pobreza, tener hijos a cargo, la posibilidad de estar ocupado laboralmente y el ser propietario de la vivienda </a:t>
            </a:r>
            <a:r>
              <a:rPr lang="es-AR" dirty="0"/>
              <a:t>son características del jefe/a de hogar que </a:t>
            </a:r>
            <a:r>
              <a:rPr lang="es-AR" b="1" dirty="0">
                <a:solidFill>
                  <a:srgbClr val="25336A"/>
                </a:solidFill>
              </a:rPr>
              <a:t>reducen</a:t>
            </a:r>
            <a:r>
              <a:rPr lang="es-AR" b="1" dirty="0"/>
              <a:t> </a:t>
            </a:r>
            <a:r>
              <a:rPr lang="es-AR" dirty="0"/>
              <a:t>la probabilidad de ser un migrante interno.</a:t>
            </a:r>
          </a:p>
          <a:p>
            <a:pPr marL="285750" indent="-285750">
              <a:buFont typeface="Arial" panose="020B0604020202020204" pitchFamily="34" charset="0"/>
              <a:buChar char="•"/>
            </a:pPr>
            <a:endParaRPr lang="es-AR" dirty="0"/>
          </a:p>
          <a:p>
            <a:pPr marL="285750" indent="-285750">
              <a:buFont typeface="Arial" panose="020B0604020202020204" pitchFamily="34" charset="0"/>
              <a:buChar char="•"/>
            </a:pPr>
            <a:endParaRPr lang="es-AR" dirty="0"/>
          </a:p>
          <a:p>
            <a:endParaRPr lang="es-AR" dirty="0"/>
          </a:p>
        </p:txBody>
      </p:sp>
    </p:spTree>
    <p:extLst>
      <p:ext uri="{BB962C8B-B14F-4D97-AF65-F5344CB8AC3E}">
        <p14:creationId xmlns:p14="http://schemas.microsoft.com/office/powerpoint/2010/main" val="3758941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34949636-AEE8-F14A-BDE6-01F8E4E8FFAA}"/>
              </a:ext>
            </a:extLst>
          </p:cNvPr>
          <p:cNvSpPr txBox="1"/>
          <p:nvPr/>
        </p:nvSpPr>
        <p:spPr>
          <a:xfrm>
            <a:off x="0" y="1114063"/>
            <a:ext cx="2529841" cy="584775"/>
          </a:xfrm>
          <a:prstGeom prst="rect">
            <a:avLst/>
          </a:prstGeom>
          <a:noFill/>
        </p:spPr>
        <p:txBody>
          <a:bodyPr wrap="square" rtlCol="0">
            <a:spAutoFit/>
          </a:bodyPr>
          <a:lstStyle/>
          <a:p>
            <a:pPr algn="ctr"/>
            <a:r>
              <a:rPr lang="es-AR" sz="3200" b="1" dirty="0">
                <a:solidFill>
                  <a:srgbClr val="25336A"/>
                </a:solidFill>
              </a:rPr>
              <a:t>Conclusión</a:t>
            </a:r>
            <a:endParaRPr lang="es-AR" sz="2400" b="1" dirty="0">
              <a:solidFill>
                <a:srgbClr val="25336A"/>
              </a:solidFill>
            </a:endParaRPr>
          </a:p>
        </p:txBody>
      </p:sp>
      <p:sp>
        <p:nvSpPr>
          <p:cNvPr id="2" name="CuadroTexto 1">
            <a:extLst>
              <a:ext uri="{FF2B5EF4-FFF2-40B4-BE49-F238E27FC236}">
                <a16:creationId xmlns:a16="http://schemas.microsoft.com/office/drawing/2014/main" id="{E50EDF02-9E2C-AC4F-B230-712CCA9D498D}"/>
              </a:ext>
            </a:extLst>
          </p:cNvPr>
          <p:cNvSpPr txBox="1"/>
          <p:nvPr/>
        </p:nvSpPr>
        <p:spPr>
          <a:xfrm>
            <a:off x="825325" y="1888309"/>
            <a:ext cx="10038145" cy="3554819"/>
          </a:xfrm>
          <a:prstGeom prst="rect">
            <a:avLst/>
          </a:prstGeom>
          <a:noFill/>
        </p:spPr>
        <p:txBody>
          <a:bodyPr wrap="square" rtlCol="0">
            <a:spAutoFit/>
          </a:bodyPr>
          <a:lstStyle/>
          <a:p>
            <a:pPr marL="342900" indent="-342900" algn="just">
              <a:lnSpc>
                <a:spcPct val="150000"/>
              </a:lnSpc>
              <a:buFont typeface="+mj-lt"/>
              <a:buAutoNum type="arabicPeriod" startAt="4"/>
            </a:pPr>
            <a:r>
              <a:rPr lang="es-AR" dirty="0"/>
              <a:t>Los únicos determinantes que presentaron </a:t>
            </a:r>
            <a:r>
              <a:rPr lang="es-AR" b="1" dirty="0">
                <a:solidFill>
                  <a:srgbClr val="25336A"/>
                </a:solidFill>
              </a:rPr>
              <a:t>particularidades</a:t>
            </a:r>
            <a:r>
              <a:rPr lang="es-AR" dirty="0"/>
              <a:t> con respecto a la </a:t>
            </a:r>
            <a:r>
              <a:rPr lang="es-AR" b="1" dirty="0">
                <a:solidFill>
                  <a:srgbClr val="25336A"/>
                </a:solidFill>
              </a:rPr>
              <a:t>región que se tome como destino de la migración </a:t>
            </a:r>
            <a:r>
              <a:rPr lang="es-AR" dirty="0"/>
              <a:t>fueron </a:t>
            </a:r>
            <a:r>
              <a:rPr lang="es-AR" b="1" dirty="0">
                <a:solidFill>
                  <a:srgbClr val="A68653"/>
                </a:solidFill>
              </a:rPr>
              <a:t>la recepción de subsidios ,el nivel educativo medio y el estado civil.</a:t>
            </a:r>
            <a:r>
              <a:rPr lang="es-AR" b="1" dirty="0"/>
              <a:t> </a:t>
            </a:r>
            <a:r>
              <a:rPr lang="es-AR" dirty="0"/>
              <a:t>Ser beneficiario de algún tipo de </a:t>
            </a:r>
            <a:r>
              <a:rPr lang="es-AR" b="1" dirty="0">
                <a:solidFill>
                  <a:srgbClr val="25336A"/>
                </a:solidFill>
              </a:rPr>
              <a:t>subsidio aumenta la probabilidad de ser migrante con destino a la región Norte </a:t>
            </a:r>
            <a:r>
              <a:rPr lang="es-AR" dirty="0"/>
              <a:t>mientras que las personas que están en </a:t>
            </a:r>
            <a:r>
              <a:rPr lang="es-AR" b="1" dirty="0">
                <a:solidFill>
                  <a:srgbClr val="25336A"/>
                </a:solidFill>
              </a:rPr>
              <a:t>pareja </a:t>
            </a:r>
            <a:r>
              <a:rPr lang="es-AR" dirty="0"/>
              <a:t>tienen una </a:t>
            </a:r>
            <a:r>
              <a:rPr lang="es-AR" b="1" dirty="0">
                <a:solidFill>
                  <a:srgbClr val="25336A"/>
                </a:solidFill>
              </a:rPr>
              <a:t>menor probabilidad de ser migrantes </a:t>
            </a:r>
            <a:r>
              <a:rPr lang="es-AR" dirty="0"/>
              <a:t>con destino a la región </a:t>
            </a:r>
            <a:r>
              <a:rPr lang="es-AR" b="1" dirty="0">
                <a:solidFill>
                  <a:srgbClr val="25336A"/>
                </a:solidFill>
              </a:rPr>
              <a:t>Norte y Centro</a:t>
            </a:r>
            <a:r>
              <a:rPr lang="es-AR" dirty="0"/>
              <a:t>, y una </a:t>
            </a:r>
            <a:r>
              <a:rPr lang="es-AR" b="1" dirty="0">
                <a:solidFill>
                  <a:srgbClr val="25336A"/>
                </a:solidFill>
              </a:rPr>
              <a:t>mayor probabilidad de ser migrantes </a:t>
            </a:r>
            <a:r>
              <a:rPr lang="es-AR" dirty="0"/>
              <a:t>si la región de destino </a:t>
            </a:r>
            <a:r>
              <a:rPr lang="es-AR" b="1" dirty="0">
                <a:solidFill>
                  <a:srgbClr val="25336A"/>
                </a:solidFill>
              </a:rPr>
              <a:t>es la Sur</a:t>
            </a:r>
            <a:r>
              <a:rPr lang="es-AR" dirty="0"/>
              <a:t>.  La educación media, por otro lado, </a:t>
            </a:r>
            <a:r>
              <a:rPr lang="es-AR" b="1" dirty="0">
                <a:solidFill>
                  <a:srgbClr val="25336A"/>
                </a:solidFill>
              </a:rPr>
              <a:t>no tiene ningún efecto significativo </a:t>
            </a:r>
            <a:r>
              <a:rPr lang="es-AR" dirty="0"/>
              <a:t>en la probabilidad de ser migrante </a:t>
            </a:r>
            <a:r>
              <a:rPr lang="es-AR" b="1" dirty="0">
                <a:solidFill>
                  <a:srgbClr val="25336A"/>
                </a:solidFill>
              </a:rPr>
              <a:t>si la región de destino es la Sur.</a:t>
            </a:r>
          </a:p>
          <a:p>
            <a:pPr marL="285750" indent="-285750">
              <a:buFont typeface="Arial" panose="020B0604020202020204" pitchFamily="34" charset="0"/>
              <a:buChar char="•"/>
            </a:pPr>
            <a:endParaRPr lang="es-AR" dirty="0"/>
          </a:p>
          <a:p>
            <a:endParaRPr lang="es-AR" dirty="0"/>
          </a:p>
        </p:txBody>
      </p:sp>
    </p:spTree>
    <p:extLst>
      <p:ext uri="{BB962C8B-B14F-4D97-AF65-F5344CB8AC3E}">
        <p14:creationId xmlns:p14="http://schemas.microsoft.com/office/powerpoint/2010/main" val="23828814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67F5E2D-D2B6-BB40-8F59-23FAC5F726E2}"/>
              </a:ext>
            </a:extLst>
          </p:cNvPr>
          <p:cNvSpPr>
            <a:spLocks noGrp="1"/>
          </p:cNvSpPr>
          <p:nvPr>
            <p:ph type="subTitle" idx="4294967295"/>
          </p:nvPr>
        </p:nvSpPr>
        <p:spPr>
          <a:xfrm>
            <a:off x="428622" y="1625755"/>
            <a:ext cx="11334757" cy="545150"/>
          </a:xfrm>
        </p:spPr>
        <p:txBody>
          <a:bodyPr/>
          <a:lstStyle/>
          <a:p>
            <a:r>
              <a:rPr lang="en-US" b="1" dirty="0"/>
              <a:t>MUCHAS GRACIAS</a:t>
            </a:r>
          </a:p>
          <a:p>
            <a:pPr algn="l"/>
            <a:endParaRPr lang="en-US" b="1" dirty="0"/>
          </a:p>
          <a:p>
            <a:pPr algn="l"/>
            <a:endParaRPr lang="en-US" b="1" dirty="0"/>
          </a:p>
        </p:txBody>
      </p:sp>
      <p:sp>
        <p:nvSpPr>
          <p:cNvPr id="18" name="TextBox 3">
            <a:extLst>
              <a:ext uri="{FF2B5EF4-FFF2-40B4-BE49-F238E27FC236}">
                <a16:creationId xmlns:a16="http://schemas.microsoft.com/office/drawing/2014/main" id="{0D219737-F6DD-F14E-81FE-7107ADB8BF84}"/>
              </a:ext>
            </a:extLst>
          </p:cNvPr>
          <p:cNvSpPr txBox="1">
            <a:spLocks noChangeArrowheads="1"/>
          </p:cNvSpPr>
          <p:nvPr/>
        </p:nvSpPr>
        <p:spPr bwMode="auto">
          <a:xfrm>
            <a:off x="1771978" y="2775722"/>
            <a:ext cx="8577583"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hula" pitchFamily="2" charset="2"/>
              </a:defRPr>
            </a:lvl1pPr>
            <a:lvl2pPr marL="742950" indent="-285750">
              <a:defRPr>
                <a:solidFill>
                  <a:schemeClr val="tx1"/>
                </a:solidFill>
                <a:latin typeface="Khula" pitchFamily="2" charset="2"/>
              </a:defRPr>
            </a:lvl2pPr>
            <a:lvl3pPr marL="1143000" indent="-228600">
              <a:defRPr>
                <a:solidFill>
                  <a:schemeClr val="tx1"/>
                </a:solidFill>
                <a:latin typeface="Khula" pitchFamily="2" charset="2"/>
              </a:defRPr>
            </a:lvl3pPr>
            <a:lvl4pPr marL="1600200" indent="-228600">
              <a:defRPr>
                <a:solidFill>
                  <a:schemeClr val="tx1"/>
                </a:solidFill>
                <a:latin typeface="Khula" pitchFamily="2" charset="2"/>
              </a:defRPr>
            </a:lvl4pPr>
            <a:lvl5pPr marL="2057400" indent="-228600">
              <a:defRPr>
                <a:solidFill>
                  <a:schemeClr val="tx1"/>
                </a:solidFill>
                <a:latin typeface="Khula" pitchFamily="2" charset="2"/>
              </a:defRPr>
            </a:lvl5pPr>
            <a:lvl6pPr marL="2514600" indent="-228600" fontAlgn="base">
              <a:spcBef>
                <a:spcPct val="0"/>
              </a:spcBef>
              <a:spcAft>
                <a:spcPct val="0"/>
              </a:spcAft>
              <a:defRPr>
                <a:solidFill>
                  <a:schemeClr val="tx1"/>
                </a:solidFill>
                <a:latin typeface="Khula" pitchFamily="2" charset="2"/>
              </a:defRPr>
            </a:lvl6pPr>
            <a:lvl7pPr marL="2971800" indent="-228600" fontAlgn="base">
              <a:spcBef>
                <a:spcPct val="0"/>
              </a:spcBef>
              <a:spcAft>
                <a:spcPct val="0"/>
              </a:spcAft>
              <a:defRPr>
                <a:solidFill>
                  <a:schemeClr val="tx1"/>
                </a:solidFill>
                <a:latin typeface="Khula" pitchFamily="2" charset="2"/>
              </a:defRPr>
            </a:lvl7pPr>
            <a:lvl8pPr marL="3429000" indent="-228600" fontAlgn="base">
              <a:spcBef>
                <a:spcPct val="0"/>
              </a:spcBef>
              <a:spcAft>
                <a:spcPct val="0"/>
              </a:spcAft>
              <a:defRPr>
                <a:solidFill>
                  <a:schemeClr val="tx1"/>
                </a:solidFill>
                <a:latin typeface="Khula" pitchFamily="2" charset="2"/>
              </a:defRPr>
            </a:lvl8pPr>
            <a:lvl9pPr marL="3886200" indent="-228600" fontAlgn="base">
              <a:spcBef>
                <a:spcPct val="0"/>
              </a:spcBef>
              <a:spcAft>
                <a:spcPct val="0"/>
              </a:spcAft>
              <a:defRPr>
                <a:solidFill>
                  <a:schemeClr val="tx1"/>
                </a:solidFill>
                <a:latin typeface="Khula" pitchFamily="2" charset="2"/>
              </a:defRPr>
            </a:lvl9pPr>
          </a:lstStyle>
          <a:p>
            <a:pPr algn="ctr"/>
            <a:r>
              <a:rPr lang="es-ES" b="1" dirty="0">
                <a:latin typeface="Calibri" panose="020F0502020204030204" pitchFamily="34" charset="0"/>
                <a:cs typeface="Calibri" panose="020F0502020204030204" pitchFamily="34" charset="0"/>
              </a:rPr>
              <a:t>CONTACTO</a:t>
            </a:r>
          </a:p>
          <a:p>
            <a:pPr algn="ctr"/>
            <a:endParaRPr lang="es-ES" b="1" dirty="0">
              <a:latin typeface="Calibri" panose="020F0502020204030204" pitchFamily="34" charset="0"/>
              <a:cs typeface="Calibri" panose="020F0502020204030204" pitchFamily="34" charset="0"/>
            </a:endParaRPr>
          </a:p>
          <a:p>
            <a:pPr algn="ctr"/>
            <a:r>
              <a:rPr lang="es-ES" dirty="0">
                <a:latin typeface="+mn-lt"/>
              </a:rPr>
              <a:t>Alejandro </a:t>
            </a:r>
            <a:r>
              <a:rPr lang="es-ES" dirty="0" err="1">
                <a:latin typeface="+mn-lt"/>
              </a:rPr>
              <a:t>Chain</a:t>
            </a:r>
            <a:endParaRPr lang="es-ES" dirty="0">
              <a:latin typeface="+mn-lt"/>
            </a:endParaRPr>
          </a:p>
          <a:p>
            <a:pPr algn="ctr"/>
            <a:r>
              <a:rPr lang="es-ES" b="1" dirty="0">
                <a:latin typeface="+mn-lt"/>
              </a:rPr>
              <a:t>Email: </a:t>
            </a:r>
            <a:r>
              <a:rPr lang="es-ES" dirty="0">
                <a:latin typeface="+mn-lt"/>
                <a:hlinkClick r:id="rId2"/>
              </a:rPr>
              <a:t>alechain97@gmail.com</a:t>
            </a:r>
            <a:endParaRPr lang="es-ES" dirty="0">
              <a:latin typeface="+mn-lt"/>
            </a:endParaRPr>
          </a:p>
          <a:p>
            <a:pPr algn="ctr"/>
            <a:r>
              <a:rPr lang="es-ES" b="1" dirty="0">
                <a:latin typeface="+mn-lt"/>
              </a:rPr>
              <a:t>GitHub: </a:t>
            </a:r>
            <a:r>
              <a:rPr lang="es-ES" dirty="0">
                <a:latin typeface="+mn-lt"/>
                <a:hlinkClick r:id="rId3"/>
              </a:rPr>
              <a:t>github.com/alechain</a:t>
            </a:r>
            <a:endParaRPr lang="es-ES" dirty="0">
              <a:latin typeface="+mn-lt"/>
            </a:endParaRPr>
          </a:p>
          <a:p>
            <a:pPr algn="ctr"/>
            <a:r>
              <a:rPr lang="es-ES" b="1" dirty="0">
                <a:latin typeface="+mn-lt"/>
              </a:rPr>
              <a:t>LinkedIn: </a:t>
            </a:r>
            <a:r>
              <a:rPr lang="es-ES" dirty="0">
                <a:latin typeface="+mn-lt"/>
                <a:hlinkClick r:id="rId4"/>
              </a:rPr>
              <a:t>linkedin.com/in/alejandro-chain/</a:t>
            </a:r>
            <a:endParaRPr lang="es-ES" dirty="0">
              <a:latin typeface="+mn-lt"/>
            </a:endParaRPr>
          </a:p>
          <a:p>
            <a:pPr algn="ctr"/>
            <a:endParaRPr lang="es-ES" dirty="0"/>
          </a:p>
          <a:p>
            <a:pPr marL="285750" indent="-285750" algn="ctr">
              <a:buFont typeface="Khula"/>
              <a:buChar char="|"/>
            </a:pPr>
            <a:endParaRPr lang="en-US" dirty="0">
              <a:latin typeface="+mn-lt"/>
            </a:endParaRPr>
          </a:p>
        </p:txBody>
      </p:sp>
    </p:spTree>
    <p:extLst>
      <p:ext uri="{BB962C8B-B14F-4D97-AF65-F5344CB8AC3E}">
        <p14:creationId xmlns:p14="http://schemas.microsoft.com/office/powerpoint/2010/main" val="4261229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Subtitle 2">
            <a:extLst>
              <a:ext uri="{FF2B5EF4-FFF2-40B4-BE49-F238E27FC236}">
                <a16:creationId xmlns:a16="http://schemas.microsoft.com/office/drawing/2014/main" id="{C876D47B-1F0A-334B-B0A2-36B572CA8A5B}"/>
              </a:ext>
            </a:extLst>
          </p:cNvPr>
          <p:cNvSpPr txBox="1">
            <a:spLocks noChangeAspect="1"/>
          </p:cNvSpPr>
          <p:nvPr/>
        </p:nvSpPr>
        <p:spPr>
          <a:xfrm>
            <a:off x="258590" y="1110120"/>
            <a:ext cx="11054020" cy="103337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4000" b="1" dirty="0" err="1">
                <a:solidFill>
                  <a:srgbClr val="25336A"/>
                </a:solidFill>
              </a:rPr>
              <a:t>Metodología</a:t>
            </a:r>
            <a:r>
              <a:rPr lang="en-US" sz="4000" b="1" dirty="0">
                <a:solidFill>
                  <a:srgbClr val="25336A"/>
                </a:solidFill>
              </a:rPr>
              <a:t>: </a:t>
            </a:r>
            <a:r>
              <a:rPr lang="en-US" sz="4000" b="1" dirty="0" err="1">
                <a:solidFill>
                  <a:srgbClr val="25336A"/>
                </a:solidFill>
              </a:rPr>
              <a:t>Diseño</a:t>
            </a:r>
            <a:r>
              <a:rPr lang="en-US" sz="4000" b="1" dirty="0">
                <a:solidFill>
                  <a:srgbClr val="25336A"/>
                </a:solidFill>
              </a:rPr>
              <a:t> de la </a:t>
            </a:r>
            <a:r>
              <a:rPr lang="en-US" sz="4000" b="1" dirty="0" err="1">
                <a:solidFill>
                  <a:srgbClr val="25336A"/>
                </a:solidFill>
              </a:rPr>
              <a:t>investigación</a:t>
            </a:r>
            <a:endParaRPr lang="en-US" b="1" dirty="0">
              <a:solidFill>
                <a:srgbClr val="25336A"/>
              </a:solidFill>
            </a:endParaRPr>
          </a:p>
        </p:txBody>
      </p:sp>
      <p:sp>
        <p:nvSpPr>
          <p:cNvPr id="7" name="CuadroTexto 6">
            <a:extLst>
              <a:ext uri="{FF2B5EF4-FFF2-40B4-BE49-F238E27FC236}">
                <a16:creationId xmlns:a16="http://schemas.microsoft.com/office/drawing/2014/main" id="{40CBBBBA-E183-494E-B1E1-E06F8ACB5DFA}"/>
              </a:ext>
            </a:extLst>
          </p:cNvPr>
          <p:cNvSpPr txBox="1"/>
          <p:nvPr/>
        </p:nvSpPr>
        <p:spPr>
          <a:xfrm>
            <a:off x="368515" y="3582739"/>
            <a:ext cx="1600134" cy="830997"/>
          </a:xfrm>
          <a:prstGeom prst="rect">
            <a:avLst/>
          </a:prstGeom>
          <a:noFill/>
        </p:spPr>
        <p:txBody>
          <a:bodyPr wrap="square" rtlCol="0">
            <a:spAutoFit/>
          </a:bodyPr>
          <a:lstStyle/>
          <a:p>
            <a:pPr algn="ctr"/>
            <a:r>
              <a:rPr lang="es-AR" sz="2400" b="1" dirty="0">
                <a:solidFill>
                  <a:srgbClr val="A68653"/>
                </a:solidFill>
              </a:rPr>
              <a:t>Diseño</a:t>
            </a:r>
          </a:p>
          <a:p>
            <a:pPr algn="ctr"/>
            <a:r>
              <a:rPr lang="es-AR" sz="2400" b="1" dirty="0">
                <a:solidFill>
                  <a:srgbClr val="A68653"/>
                </a:solidFill>
              </a:rPr>
              <a:t>descriptivo</a:t>
            </a:r>
          </a:p>
        </p:txBody>
      </p:sp>
      <p:sp>
        <p:nvSpPr>
          <p:cNvPr id="8" name="Shape 4879">
            <a:extLst>
              <a:ext uri="{FF2B5EF4-FFF2-40B4-BE49-F238E27FC236}">
                <a16:creationId xmlns:a16="http://schemas.microsoft.com/office/drawing/2014/main" id="{2BA7DE1D-6CB3-6C4A-8A70-4EBC039EB9B9}"/>
              </a:ext>
            </a:extLst>
          </p:cNvPr>
          <p:cNvSpPr>
            <a:spLocks/>
          </p:cNvSpPr>
          <p:nvPr/>
        </p:nvSpPr>
        <p:spPr bwMode="auto">
          <a:xfrm rot="16200000">
            <a:off x="2185972" y="3639783"/>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10" name="CuadroTexto 9">
            <a:extLst>
              <a:ext uri="{FF2B5EF4-FFF2-40B4-BE49-F238E27FC236}">
                <a16:creationId xmlns:a16="http://schemas.microsoft.com/office/drawing/2014/main" id="{8656837E-10AF-5B47-ACDD-581B9572C53D}"/>
              </a:ext>
            </a:extLst>
          </p:cNvPr>
          <p:cNvSpPr txBox="1"/>
          <p:nvPr/>
        </p:nvSpPr>
        <p:spPr>
          <a:xfrm>
            <a:off x="368515" y="2498900"/>
            <a:ext cx="1713724" cy="830997"/>
          </a:xfrm>
          <a:prstGeom prst="rect">
            <a:avLst/>
          </a:prstGeom>
          <a:noFill/>
        </p:spPr>
        <p:txBody>
          <a:bodyPr wrap="square" rtlCol="0">
            <a:spAutoFit/>
          </a:bodyPr>
          <a:lstStyle/>
          <a:p>
            <a:pPr algn="ctr"/>
            <a:r>
              <a:rPr lang="es-AR" sz="2400" b="1" dirty="0">
                <a:solidFill>
                  <a:srgbClr val="A68653"/>
                </a:solidFill>
              </a:rPr>
              <a:t>Enfoque</a:t>
            </a:r>
          </a:p>
          <a:p>
            <a:pPr algn="ctr"/>
            <a:r>
              <a:rPr lang="es-AR" sz="2400" b="1" dirty="0">
                <a:solidFill>
                  <a:srgbClr val="A68653"/>
                </a:solidFill>
              </a:rPr>
              <a:t>cuantitativo</a:t>
            </a:r>
          </a:p>
        </p:txBody>
      </p:sp>
      <p:sp>
        <p:nvSpPr>
          <p:cNvPr id="11" name="Shape 4879">
            <a:extLst>
              <a:ext uri="{FF2B5EF4-FFF2-40B4-BE49-F238E27FC236}">
                <a16:creationId xmlns:a16="http://schemas.microsoft.com/office/drawing/2014/main" id="{711E9242-050F-B245-91F6-63483B1385BE}"/>
              </a:ext>
            </a:extLst>
          </p:cNvPr>
          <p:cNvSpPr>
            <a:spLocks/>
          </p:cNvSpPr>
          <p:nvPr/>
        </p:nvSpPr>
        <p:spPr bwMode="auto">
          <a:xfrm rot="16200000">
            <a:off x="2185972" y="2417296"/>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13" name="CuadroTexto 12">
            <a:extLst>
              <a:ext uri="{FF2B5EF4-FFF2-40B4-BE49-F238E27FC236}">
                <a16:creationId xmlns:a16="http://schemas.microsoft.com/office/drawing/2014/main" id="{8F6D3B3A-6AD8-3344-9E0D-561748AE6803}"/>
              </a:ext>
            </a:extLst>
          </p:cNvPr>
          <p:cNvSpPr txBox="1"/>
          <p:nvPr/>
        </p:nvSpPr>
        <p:spPr>
          <a:xfrm>
            <a:off x="258590" y="4873393"/>
            <a:ext cx="1827130" cy="830997"/>
          </a:xfrm>
          <a:prstGeom prst="rect">
            <a:avLst/>
          </a:prstGeom>
          <a:noFill/>
        </p:spPr>
        <p:txBody>
          <a:bodyPr wrap="square" rtlCol="0">
            <a:spAutoFit/>
          </a:bodyPr>
          <a:lstStyle/>
          <a:p>
            <a:pPr algn="ctr"/>
            <a:r>
              <a:rPr lang="es-AR" sz="2400" b="1" dirty="0">
                <a:solidFill>
                  <a:srgbClr val="A68653"/>
                </a:solidFill>
              </a:rPr>
              <a:t>Fuente bibliográfica</a:t>
            </a:r>
          </a:p>
        </p:txBody>
      </p:sp>
      <p:sp>
        <p:nvSpPr>
          <p:cNvPr id="14" name="Shape 4879">
            <a:extLst>
              <a:ext uri="{FF2B5EF4-FFF2-40B4-BE49-F238E27FC236}">
                <a16:creationId xmlns:a16="http://schemas.microsoft.com/office/drawing/2014/main" id="{66E5C14F-8347-0143-A467-742686CDA80D}"/>
              </a:ext>
            </a:extLst>
          </p:cNvPr>
          <p:cNvSpPr>
            <a:spLocks/>
          </p:cNvSpPr>
          <p:nvPr/>
        </p:nvSpPr>
        <p:spPr bwMode="auto">
          <a:xfrm rot="16200000">
            <a:off x="2072382" y="4798413"/>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15" name="CuadroTexto 14">
            <a:extLst>
              <a:ext uri="{FF2B5EF4-FFF2-40B4-BE49-F238E27FC236}">
                <a16:creationId xmlns:a16="http://schemas.microsoft.com/office/drawing/2014/main" id="{5F345C0E-EE0D-3245-A803-D5128D6CBF9A}"/>
              </a:ext>
            </a:extLst>
          </p:cNvPr>
          <p:cNvSpPr txBox="1"/>
          <p:nvPr/>
        </p:nvSpPr>
        <p:spPr>
          <a:xfrm>
            <a:off x="3373822" y="4878609"/>
            <a:ext cx="7085526" cy="923330"/>
          </a:xfrm>
          <a:prstGeom prst="rect">
            <a:avLst/>
          </a:prstGeom>
          <a:noFill/>
        </p:spPr>
        <p:txBody>
          <a:bodyPr wrap="square" rtlCol="0">
            <a:spAutoFit/>
          </a:bodyPr>
          <a:lstStyle/>
          <a:p>
            <a:pPr algn="just"/>
            <a:r>
              <a:rPr lang="es-AR" dirty="0"/>
              <a:t>La información procede de documentos escritos, principalmente de la Encuesta Permanente de Hogares (EPH) relevada por el INDEC desde 2do  </a:t>
            </a:r>
            <a:r>
              <a:rPr lang="es-AR" dirty="0" err="1"/>
              <a:t>trim</a:t>
            </a:r>
            <a:r>
              <a:rPr lang="es-AR" dirty="0"/>
              <a:t> 2016 hasta 4to </a:t>
            </a:r>
            <a:r>
              <a:rPr lang="es-AR" dirty="0" err="1"/>
              <a:t>trim</a:t>
            </a:r>
            <a:r>
              <a:rPr lang="es-AR" dirty="0"/>
              <a:t> 2019. La fuente datos de tipo secundario.</a:t>
            </a:r>
          </a:p>
        </p:txBody>
      </p:sp>
      <p:sp>
        <p:nvSpPr>
          <p:cNvPr id="16" name="CuadroTexto 15">
            <a:extLst>
              <a:ext uri="{FF2B5EF4-FFF2-40B4-BE49-F238E27FC236}">
                <a16:creationId xmlns:a16="http://schemas.microsoft.com/office/drawing/2014/main" id="{37D34477-AF0A-BA46-A933-BE1BC958C572}"/>
              </a:ext>
            </a:extLst>
          </p:cNvPr>
          <p:cNvSpPr txBox="1"/>
          <p:nvPr/>
        </p:nvSpPr>
        <p:spPr>
          <a:xfrm>
            <a:off x="3373822" y="2452734"/>
            <a:ext cx="7085524" cy="923330"/>
          </a:xfrm>
          <a:prstGeom prst="rect">
            <a:avLst/>
          </a:prstGeom>
          <a:noFill/>
        </p:spPr>
        <p:txBody>
          <a:bodyPr wrap="square" rtlCol="0">
            <a:spAutoFit/>
          </a:bodyPr>
          <a:lstStyle/>
          <a:p>
            <a:pPr algn="just"/>
            <a:r>
              <a:rPr lang="es-AR" dirty="0"/>
              <a:t>Se parte de una hipótesis y se confronta a la teoría con los datos (</a:t>
            </a:r>
            <a:r>
              <a:rPr lang="es-AR" dirty="0" err="1"/>
              <a:t>Ynoub</a:t>
            </a:r>
            <a:r>
              <a:rPr lang="es-AR" dirty="0"/>
              <a:t>, 2016).</a:t>
            </a:r>
          </a:p>
          <a:p>
            <a:endParaRPr lang="es-AR" dirty="0"/>
          </a:p>
        </p:txBody>
      </p:sp>
      <p:sp>
        <p:nvSpPr>
          <p:cNvPr id="4" name="CuadroTexto 3">
            <a:extLst>
              <a:ext uri="{FF2B5EF4-FFF2-40B4-BE49-F238E27FC236}">
                <a16:creationId xmlns:a16="http://schemas.microsoft.com/office/drawing/2014/main" id="{6895A20B-1EA9-3148-9538-22163D8E19BC}"/>
              </a:ext>
            </a:extLst>
          </p:cNvPr>
          <p:cNvSpPr txBox="1"/>
          <p:nvPr/>
        </p:nvSpPr>
        <p:spPr>
          <a:xfrm>
            <a:off x="3373821" y="3580880"/>
            <a:ext cx="7085525" cy="923330"/>
          </a:xfrm>
          <a:prstGeom prst="rect">
            <a:avLst/>
          </a:prstGeom>
          <a:noFill/>
        </p:spPr>
        <p:txBody>
          <a:bodyPr wrap="square" rtlCol="0">
            <a:spAutoFit/>
          </a:bodyPr>
          <a:lstStyle/>
          <a:p>
            <a:pPr algn="just"/>
            <a:r>
              <a:rPr lang="es-AR" dirty="0"/>
              <a:t>Describir el impacto de los factores socioeconómicos de las personas en las migraciones interregionales.</a:t>
            </a:r>
          </a:p>
          <a:p>
            <a:endParaRPr lang="es-AR" dirty="0"/>
          </a:p>
        </p:txBody>
      </p:sp>
    </p:spTree>
    <p:extLst>
      <p:ext uri="{BB962C8B-B14F-4D97-AF65-F5344CB8AC3E}">
        <p14:creationId xmlns:p14="http://schemas.microsoft.com/office/powerpoint/2010/main" val="2733210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Marcador de contenido 2">
            <a:extLst>
              <a:ext uri="{FF2B5EF4-FFF2-40B4-BE49-F238E27FC236}">
                <a16:creationId xmlns:a16="http://schemas.microsoft.com/office/drawing/2014/main" id="{0F32A08D-D6E6-8746-AA9B-DF9F692AD174}"/>
              </a:ext>
            </a:extLst>
          </p:cNvPr>
          <p:cNvSpPr txBox="1">
            <a:spLocks/>
          </p:cNvSpPr>
          <p:nvPr/>
        </p:nvSpPr>
        <p:spPr>
          <a:xfrm>
            <a:off x="154079" y="3429000"/>
            <a:ext cx="3465575" cy="856615"/>
          </a:xfrm>
          <a:prstGeom prst="rect">
            <a:avLst/>
          </a:prstGeom>
        </p:spPr>
        <p:txBody>
          <a:bodyPr vert="horz" lIns="91440" tIns="45720" rIns="91440" bIns="45720" rtlCol="0">
            <a:normAutofit/>
          </a:bodyPr>
          <a:lstStyle>
            <a:lvl1pPr marL="228602" indent="-228602" algn="l" defTabSz="914406"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4" indent="-228602" algn="l" defTabSz="91440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8" indent="-228602" algn="l" defTabSz="91440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10"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13"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17"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19"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23"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25"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AR" b="1" dirty="0">
                <a:solidFill>
                  <a:srgbClr val="A68653"/>
                </a:solidFill>
              </a:rPr>
              <a:t>Fuente de datos</a:t>
            </a:r>
          </a:p>
        </p:txBody>
      </p:sp>
      <p:sp>
        <p:nvSpPr>
          <p:cNvPr id="7" name="Shape 4879">
            <a:extLst>
              <a:ext uri="{FF2B5EF4-FFF2-40B4-BE49-F238E27FC236}">
                <a16:creationId xmlns:a16="http://schemas.microsoft.com/office/drawing/2014/main" id="{5C1A8960-CAFE-D24B-A68A-5D678707918D}"/>
              </a:ext>
            </a:extLst>
          </p:cNvPr>
          <p:cNvSpPr>
            <a:spLocks/>
          </p:cNvSpPr>
          <p:nvPr/>
        </p:nvSpPr>
        <p:spPr bwMode="auto">
          <a:xfrm rot="16200000">
            <a:off x="2759456" y="3369930"/>
            <a:ext cx="630761" cy="591768"/>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8" name="Marcador de contenido 2">
            <a:extLst>
              <a:ext uri="{FF2B5EF4-FFF2-40B4-BE49-F238E27FC236}">
                <a16:creationId xmlns:a16="http://schemas.microsoft.com/office/drawing/2014/main" id="{36B3AD9A-5055-134C-ABD0-C5F40AB966F9}"/>
              </a:ext>
            </a:extLst>
          </p:cNvPr>
          <p:cNvSpPr txBox="1">
            <a:spLocks/>
          </p:cNvSpPr>
          <p:nvPr/>
        </p:nvSpPr>
        <p:spPr>
          <a:xfrm>
            <a:off x="4141076" y="1251752"/>
            <a:ext cx="7212723" cy="4828123"/>
          </a:xfrm>
          <a:prstGeom prst="rect">
            <a:avLst/>
          </a:prstGeom>
        </p:spPr>
        <p:txBody>
          <a:bodyPr vert="horz" lIns="91440" tIns="45720" rIns="91440" bIns="45720" rtlCol="0">
            <a:normAutofit lnSpcReduction="10000"/>
          </a:bodyPr>
          <a:lstStyle>
            <a:lvl1pPr marL="228602" indent="-228602" algn="l" defTabSz="914406"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4" indent="-228602" algn="l" defTabSz="91440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8" indent="-228602" algn="l" defTabSz="91440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10"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13"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17"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19"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23"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25" indent="-228602" algn="l" defTabSz="91440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buClr>
                <a:srgbClr val="A68653"/>
              </a:buClr>
            </a:pPr>
            <a:r>
              <a:rPr lang="es-AR" sz="2000" b="1" dirty="0">
                <a:solidFill>
                  <a:srgbClr val="25336A"/>
                </a:solidFill>
              </a:rPr>
              <a:t>Pool de cortes transversales con la EPH – INDEC desde 2</a:t>
            </a:r>
            <a:r>
              <a:rPr lang="es-AR" sz="2000" b="1" baseline="30000" dirty="0">
                <a:solidFill>
                  <a:srgbClr val="25336A"/>
                </a:solidFill>
              </a:rPr>
              <a:t>do </a:t>
            </a:r>
            <a:r>
              <a:rPr lang="es-AR" sz="2000" b="1" dirty="0">
                <a:solidFill>
                  <a:srgbClr val="25336A"/>
                </a:solidFill>
              </a:rPr>
              <a:t> </a:t>
            </a:r>
            <a:r>
              <a:rPr lang="es-AR" sz="2000" b="1" dirty="0" err="1">
                <a:solidFill>
                  <a:srgbClr val="25336A"/>
                </a:solidFill>
              </a:rPr>
              <a:t>trim</a:t>
            </a:r>
            <a:r>
              <a:rPr lang="es-AR" sz="2000" b="1" dirty="0">
                <a:solidFill>
                  <a:srgbClr val="25336A"/>
                </a:solidFill>
              </a:rPr>
              <a:t> 2016 hasta 4</a:t>
            </a:r>
            <a:r>
              <a:rPr lang="es-AR" sz="2000" b="1" baseline="30000" dirty="0">
                <a:solidFill>
                  <a:srgbClr val="25336A"/>
                </a:solidFill>
              </a:rPr>
              <a:t>to</a:t>
            </a:r>
            <a:r>
              <a:rPr lang="es-AR" sz="2000" b="1" dirty="0">
                <a:solidFill>
                  <a:srgbClr val="25336A"/>
                </a:solidFill>
              </a:rPr>
              <a:t> </a:t>
            </a:r>
            <a:r>
              <a:rPr lang="es-AR" sz="2000" b="1" dirty="0" err="1">
                <a:solidFill>
                  <a:srgbClr val="25336A"/>
                </a:solidFill>
              </a:rPr>
              <a:t>trim</a:t>
            </a:r>
            <a:r>
              <a:rPr lang="es-AR" sz="2000" b="1" dirty="0">
                <a:solidFill>
                  <a:srgbClr val="25336A"/>
                </a:solidFill>
              </a:rPr>
              <a:t> 2019.</a:t>
            </a:r>
          </a:p>
          <a:p>
            <a:pPr algn="just">
              <a:lnSpc>
                <a:spcPct val="120000"/>
              </a:lnSpc>
              <a:buClr>
                <a:srgbClr val="A68653"/>
              </a:buClr>
            </a:pPr>
            <a:r>
              <a:rPr lang="es-AR" sz="2000" dirty="0"/>
              <a:t>Dirección de Estadísticas e Información en Salud.</a:t>
            </a:r>
          </a:p>
          <a:p>
            <a:pPr algn="just">
              <a:lnSpc>
                <a:spcPct val="120000"/>
              </a:lnSpc>
              <a:buClr>
                <a:srgbClr val="A68653"/>
              </a:buClr>
            </a:pPr>
            <a:r>
              <a:rPr lang="es-AR" sz="2000" dirty="0"/>
              <a:t>Sistema Nacional de Información Criminal del Ministerio de Seguridad de la Nación.</a:t>
            </a:r>
          </a:p>
          <a:p>
            <a:pPr algn="just">
              <a:lnSpc>
                <a:spcPct val="120000"/>
              </a:lnSpc>
              <a:buClr>
                <a:srgbClr val="A68653"/>
              </a:buClr>
            </a:pPr>
            <a:r>
              <a:rPr lang="es-AR" sz="2000" dirty="0"/>
              <a:t>OPEX INDEC.</a:t>
            </a:r>
          </a:p>
          <a:p>
            <a:pPr algn="just">
              <a:lnSpc>
                <a:spcPct val="120000"/>
              </a:lnSpc>
              <a:buClr>
                <a:srgbClr val="A68653"/>
              </a:buClr>
            </a:pPr>
            <a:r>
              <a:rPr lang="es-AR" sz="2000" dirty="0"/>
              <a:t>Consumo energético de CAMMESA.</a:t>
            </a:r>
          </a:p>
          <a:p>
            <a:pPr algn="just">
              <a:lnSpc>
                <a:spcPct val="120000"/>
              </a:lnSpc>
              <a:buClr>
                <a:srgbClr val="A68653"/>
              </a:buClr>
            </a:pPr>
            <a:r>
              <a:rPr lang="es-AR" sz="2000" dirty="0"/>
              <a:t>indicadores laborales  del INDEC y OEDE . </a:t>
            </a:r>
          </a:p>
          <a:p>
            <a:pPr algn="just">
              <a:lnSpc>
                <a:spcPct val="120000"/>
              </a:lnSpc>
              <a:buClr>
                <a:srgbClr val="A68653"/>
              </a:buClr>
            </a:pPr>
            <a:r>
              <a:rPr lang="es-AR" sz="2000" dirty="0"/>
              <a:t>GPS de empresas del Ministerio de Desarrollo Productivo.</a:t>
            </a:r>
          </a:p>
          <a:p>
            <a:pPr algn="just">
              <a:lnSpc>
                <a:spcPct val="120000"/>
              </a:lnSpc>
              <a:buClr>
                <a:srgbClr val="A68653"/>
              </a:buClr>
            </a:pPr>
            <a:r>
              <a:rPr lang="es-AR" sz="2000" dirty="0"/>
              <a:t>Recursos tributarios provinciales de la Dirección de Asuntos Provinciales.</a:t>
            </a:r>
            <a:endParaRPr lang="es-AR" sz="800" dirty="0"/>
          </a:p>
        </p:txBody>
      </p:sp>
      <p:pic>
        <p:nvPicPr>
          <p:cNvPr id="13" name="Imagen 12">
            <a:extLst>
              <a:ext uri="{FF2B5EF4-FFF2-40B4-BE49-F238E27FC236}">
                <a16:creationId xmlns:a16="http://schemas.microsoft.com/office/drawing/2014/main" id="{2572A395-EC97-204D-9008-A91DDBFBFC4D}"/>
              </a:ext>
            </a:extLst>
          </p:cNvPr>
          <p:cNvPicPr>
            <a:picLocks noChangeAspect="1"/>
          </p:cNvPicPr>
          <p:nvPr/>
        </p:nvPicPr>
        <p:blipFill>
          <a:blip r:embed="rId2"/>
          <a:stretch>
            <a:fillRect/>
          </a:stretch>
        </p:blipFill>
        <p:spPr>
          <a:xfrm>
            <a:off x="10638023" y="-49744"/>
            <a:ext cx="1159864" cy="1159864"/>
          </a:xfrm>
          <a:prstGeom prst="rect">
            <a:avLst/>
          </a:prstGeom>
        </p:spPr>
      </p:pic>
      <p:pic>
        <p:nvPicPr>
          <p:cNvPr id="14" name="Imagen 13">
            <a:extLst>
              <a:ext uri="{FF2B5EF4-FFF2-40B4-BE49-F238E27FC236}">
                <a16:creationId xmlns:a16="http://schemas.microsoft.com/office/drawing/2014/main" id="{1575C27D-FE0C-C443-9B5F-640F733DA0B9}"/>
              </a:ext>
            </a:extLst>
          </p:cNvPr>
          <p:cNvPicPr>
            <a:picLocks noChangeAspect="1"/>
          </p:cNvPicPr>
          <p:nvPr/>
        </p:nvPicPr>
        <p:blipFill>
          <a:blip r:embed="rId3"/>
          <a:stretch>
            <a:fillRect/>
          </a:stretch>
        </p:blipFill>
        <p:spPr>
          <a:xfrm>
            <a:off x="485586" y="200751"/>
            <a:ext cx="2169288" cy="726842"/>
          </a:xfrm>
          <a:prstGeom prst="rect">
            <a:avLst/>
          </a:prstGeom>
        </p:spPr>
      </p:pic>
    </p:spTree>
    <p:extLst>
      <p:ext uri="{BB962C8B-B14F-4D97-AF65-F5344CB8AC3E}">
        <p14:creationId xmlns:p14="http://schemas.microsoft.com/office/powerpoint/2010/main" val="31263722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Subtitle 2">
            <a:extLst>
              <a:ext uri="{FF2B5EF4-FFF2-40B4-BE49-F238E27FC236}">
                <a16:creationId xmlns:a16="http://schemas.microsoft.com/office/drawing/2014/main" id="{C876D47B-1F0A-334B-B0A2-36B572CA8A5B}"/>
              </a:ext>
            </a:extLst>
          </p:cNvPr>
          <p:cNvSpPr txBox="1">
            <a:spLocks noChangeAspect="1"/>
          </p:cNvSpPr>
          <p:nvPr/>
        </p:nvSpPr>
        <p:spPr>
          <a:xfrm>
            <a:off x="258590" y="1110120"/>
            <a:ext cx="11054020" cy="103337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4000" b="1" dirty="0" err="1">
                <a:solidFill>
                  <a:srgbClr val="25336A"/>
                </a:solidFill>
              </a:rPr>
              <a:t>Pregunta</a:t>
            </a:r>
            <a:r>
              <a:rPr lang="en-US" sz="4000" b="1" dirty="0">
                <a:solidFill>
                  <a:srgbClr val="25336A"/>
                </a:solidFill>
              </a:rPr>
              <a:t> central de la </a:t>
            </a:r>
            <a:r>
              <a:rPr lang="en-US" sz="4000" b="1" dirty="0" err="1">
                <a:solidFill>
                  <a:srgbClr val="25336A"/>
                </a:solidFill>
              </a:rPr>
              <a:t>investigación</a:t>
            </a:r>
            <a:endParaRPr lang="en-US" b="1" dirty="0">
              <a:solidFill>
                <a:srgbClr val="25336A"/>
              </a:solidFill>
            </a:endParaRPr>
          </a:p>
        </p:txBody>
      </p:sp>
      <p:sp>
        <p:nvSpPr>
          <p:cNvPr id="26" name="TextBox 3">
            <a:extLst>
              <a:ext uri="{FF2B5EF4-FFF2-40B4-BE49-F238E27FC236}">
                <a16:creationId xmlns:a16="http://schemas.microsoft.com/office/drawing/2014/main" id="{18D84EAC-A21B-7148-BC7C-97EA7B62F301}"/>
              </a:ext>
            </a:extLst>
          </p:cNvPr>
          <p:cNvSpPr txBox="1">
            <a:spLocks noChangeArrowheads="1"/>
          </p:cNvSpPr>
          <p:nvPr/>
        </p:nvSpPr>
        <p:spPr bwMode="auto">
          <a:xfrm>
            <a:off x="1366490" y="3077207"/>
            <a:ext cx="945902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hula" pitchFamily="2" charset="2"/>
              </a:defRPr>
            </a:lvl1pPr>
            <a:lvl2pPr marL="742950" indent="-285750">
              <a:defRPr>
                <a:solidFill>
                  <a:schemeClr val="tx1"/>
                </a:solidFill>
                <a:latin typeface="Khula" pitchFamily="2" charset="2"/>
              </a:defRPr>
            </a:lvl2pPr>
            <a:lvl3pPr marL="1143000" indent="-228600">
              <a:defRPr>
                <a:solidFill>
                  <a:schemeClr val="tx1"/>
                </a:solidFill>
                <a:latin typeface="Khula" pitchFamily="2" charset="2"/>
              </a:defRPr>
            </a:lvl3pPr>
            <a:lvl4pPr marL="1600200" indent="-228600">
              <a:defRPr>
                <a:solidFill>
                  <a:schemeClr val="tx1"/>
                </a:solidFill>
                <a:latin typeface="Khula" pitchFamily="2" charset="2"/>
              </a:defRPr>
            </a:lvl4pPr>
            <a:lvl5pPr marL="2057400" indent="-228600">
              <a:defRPr>
                <a:solidFill>
                  <a:schemeClr val="tx1"/>
                </a:solidFill>
                <a:latin typeface="Khula" pitchFamily="2" charset="2"/>
              </a:defRPr>
            </a:lvl5pPr>
            <a:lvl6pPr marL="2514600" indent="-228600" fontAlgn="base">
              <a:spcBef>
                <a:spcPct val="0"/>
              </a:spcBef>
              <a:spcAft>
                <a:spcPct val="0"/>
              </a:spcAft>
              <a:defRPr>
                <a:solidFill>
                  <a:schemeClr val="tx1"/>
                </a:solidFill>
                <a:latin typeface="Khula" pitchFamily="2" charset="2"/>
              </a:defRPr>
            </a:lvl6pPr>
            <a:lvl7pPr marL="2971800" indent="-228600" fontAlgn="base">
              <a:spcBef>
                <a:spcPct val="0"/>
              </a:spcBef>
              <a:spcAft>
                <a:spcPct val="0"/>
              </a:spcAft>
              <a:defRPr>
                <a:solidFill>
                  <a:schemeClr val="tx1"/>
                </a:solidFill>
                <a:latin typeface="Khula" pitchFamily="2" charset="2"/>
              </a:defRPr>
            </a:lvl7pPr>
            <a:lvl8pPr marL="3429000" indent="-228600" fontAlgn="base">
              <a:spcBef>
                <a:spcPct val="0"/>
              </a:spcBef>
              <a:spcAft>
                <a:spcPct val="0"/>
              </a:spcAft>
              <a:defRPr>
                <a:solidFill>
                  <a:schemeClr val="tx1"/>
                </a:solidFill>
                <a:latin typeface="Khula" pitchFamily="2" charset="2"/>
              </a:defRPr>
            </a:lvl8pPr>
            <a:lvl9pPr marL="3886200" indent="-228600" fontAlgn="base">
              <a:spcBef>
                <a:spcPct val="0"/>
              </a:spcBef>
              <a:spcAft>
                <a:spcPct val="0"/>
              </a:spcAft>
              <a:defRPr>
                <a:solidFill>
                  <a:schemeClr val="tx1"/>
                </a:solidFill>
                <a:latin typeface="Khula" pitchFamily="2" charset="2"/>
              </a:defRPr>
            </a:lvl9pPr>
          </a:lstStyle>
          <a:p>
            <a:pPr algn="ctr"/>
            <a:r>
              <a:rPr lang="es-AR" sz="3200" b="1" dirty="0">
                <a:solidFill>
                  <a:srgbClr val="A68653"/>
                </a:solidFill>
              </a:rPr>
              <a:t>¿Existen características socioeconómicas que causen que ciertas personas sean mas propensas a abandonar su región de origen para migrar hacia otra?</a:t>
            </a:r>
          </a:p>
        </p:txBody>
      </p:sp>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21" name="Freeform 231">
            <a:extLst>
              <a:ext uri="{FF2B5EF4-FFF2-40B4-BE49-F238E27FC236}">
                <a16:creationId xmlns:a16="http://schemas.microsoft.com/office/drawing/2014/main" id="{3EC5D6B9-96A9-FE4C-86AC-780BE26212F1}"/>
              </a:ext>
            </a:extLst>
          </p:cNvPr>
          <p:cNvSpPr>
            <a:spLocks noEditPoints="1"/>
          </p:cNvSpPr>
          <p:nvPr/>
        </p:nvSpPr>
        <p:spPr bwMode="auto">
          <a:xfrm>
            <a:off x="763012" y="3631711"/>
            <a:ext cx="589283" cy="586171"/>
          </a:xfrm>
          <a:custGeom>
            <a:avLst/>
            <a:gdLst>
              <a:gd name="T0" fmla="*/ 15 w 29"/>
              <a:gd name="T1" fmla="*/ 3 h 29"/>
              <a:gd name="T2" fmla="*/ 4 w 29"/>
              <a:gd name="T3" fmla="*/ 14 h 29"/>
              <a:gd name="T4" fmla="*/ 15 w 29"/>
              <a:gd name="T5" fmla="*/ 25 h 29"/>
              <a:gd name="T6" fmla="*/ 26 w 29"/>
              <a:gd name="T7" fmla="*/ 14 h 29"/>
              <a:gd name="T8" fmla="*/ 15 w 29"/>
              <a:gd name="T9" fmla="*/ 3 h 29"/>
              <a:gd name="T10" fmla="*/ 15 w 29"/>
              <a:gd name="T11" fmla="*/ 0 h 29"/>
              <a:gd name="T12" fmla="*/ 29 w 29"/>
              <a:gd name="T13" fmla="*/ 14 h 29"/>
              <a:gd name="T14" fmla="*/ 15 w 29"/>
              <a:gd name="T15" fmla="*/ 29 h 29"/>
              <a:gd name="T16" fmla="*/ 0 w 29"/>
              <a:gd name="T17" fmla="*/ 14 h 29"/>
              <a:gd name="T18" fmla="*/ 15 w 29"/>
              <a:gd name="T19" fmla="*/ 0 h 29"/>
              <a:gd name="T20" fmla="*/ 15 w 29"/>
              <a:gd name="T21" fmla="*/ 2 h 29"/>
              <a:gd name="T22" fmla="*/ 27 w 29"/>
              <a:gd name="T23" fmla="*/ 14 h 29"/>
              <a:gd name="T24" fmla="*/ 15 w 29"/>
              <a:gd name="T25" fmla="*/ 27 h 29"/>
              <a:gd name="T26" fmla="*/ 2 w 29"/>
              <a:gd name="T27" fmla="*/ 14 h 29"/>
              <a:gd name="T28" fmla="*/ 15 w 29"/>
              <a:gd name="T29" fmla="*/ 2 h 29"/>
              <a:gd name="T30" fmla="*/ 15 w 29"/>
              <a:gd name="T31" fmla="*/ 19 h 29"/>
              <a:gd name="T32" fmla="*/ 15 w 29"/>
              <a:gd name="T33" fmla="*/ 22 h 29"/>
              <a:gd name="T34" fmla="*/ 13 w 29"/>
              <a:gd name="T35" fmla="*/ 22 h 29"/>
              <a:gd name="T36" fmla="*/ 13 w 29"/>
              <a:gd name="T37" fmla="*/ 19 h 29"/>
              <a:gd name="T38" fmla="*/ 15 w 29"/>
              <a:gd name="T39" fmla="*/ 19 h 29"/>
              <a:gd name="T40" fmla="*/ 15 w 29"/>
              <a:gd name="T41" fmla="*/ 17 h 29"/>
              <a:gd name="T42" fmla="*/ 13 w 29"/>
              <a:gd name="T43" fmla="*/ 17 h 29"/>
              <a:gd name="T44" fmla="*/ 13 w 29"/>
              <a:gd name="T45" fmla="*/ 16 h 29"/>
              <a:gd name="T46" fmla="*/ 14 w 29"/>
              <a:gd name="T47" fmla="*/ 15 h 29"/>
              <a:gd name="T48" fmla="*/ 15 w 29"/>
              <a:gd name="T49" fmla="*/ 14 h 29"/>
              <a:gd name="T50" fmla="*/ 16 w 29"/>
              <a:gd name="T51" fmla="*/ 14 h 29"/>
              <a:gd name="T52" fmla="*/ 17 w 29"/>
              <a:gd name="T53" fmla="*/ 13 h 29"/>
              <a:gd name="T54" fmla="*/ 17 w 29"/>
              <a:gd name="T55" fmla="*/ 12 h 29"/>
              <a:gd name="T56" fmla="*/ 17 w 29"/>
              <a:gd name="T57" fmla="*/ 11 h 29"/>
              <a:gd name="T58" fmla="*/ 16 w 29"/>
              <a:gd name="T59" fmla="*/ 10 h 29"/>
              <a:gd name="T60" fmla="*/ 15 w 29"/>
              <a:gd name="T61" fmla="*/ 10 h 29"/>
              <a:gd name="T62" fmla="*/ 13 w 29"/>
              <a:gd name="T63" fmla="*/ 10 h 29"/>
              <a:gd name="T64" fmla="*/ 13 w 29"/>
              <a:gd name="T65" fmla="*/ 11 h 29"/>
              <a:gd name="T66" fmla="*/ 13 w 29"/>
              <a:gd name="T67" fmla="*/ 12 h 29"/>
              <a:gd name="T68" fmla="*/ 13 w 29"/>
              <a:gd name="T69" fmla="*/ 12 h 29"/>
              <a:gd name="T70" fmla="*/ 10 w 29"/>
              <a:gd name="T71" fmla="*/ 12 h 29"/>
              <a:gd name="T72" fmla="*/ 10 w 29"/>
              <a:gd name="T73" fmla="*/ 12 h 29"/>
              <a:gd name="T74" fmla="*/ 11 w 29"/>
              <a:gd name="T75" fmla="*/ 10 h 29"/>
              <a:gd name="T76" fmla="*/ 12 w 29"/>
              <a:gd name="T77" fmla="*/ 8 h 29"/>
              <a:gd name="T78" fmla="*/ 15 w 29"/>
              <a:gd name="T79" fmla="*/ 8 h 29"/>
              <a:gd name="T80" fmla="*/ 17 w 29"/>
              <a:gd name="T81" fmla="*/ 8 h 29"/>
              <a:gd name="T82" fmla="*/ 19 w 29"/>
              <a:gd name="T83" fmla="*/ 9 h 29"/>
              <a:gd name="T84" fmla="*/ 19 w 29"/>
              <a:gd name="T85" fmla="*/ 12 h 29"/>
              <a:gd name="T86" fmla="*/ 19 w 29"/>
              <a:gd name="T87" fmla="*/ 13 h 29"/>
              <a:gd name="T88" fmla="*/ 18 w 29"/>
              <a:gd name="T89" fmla="*/ 14 h 29"/>
              <a:gd name="T90" fmla="*/ 17 w 29"/>
              <a:gd name="T91" fmla="*/ 15 h 29"/>
              <a:gd name="T92" fmla="*/ 16 w 29"/>
              <a:gd name="T93" fmla="*/ 16 h 29"/>
              <a:gd name="T94" fmla="*/ 16 w 29"/>
              <a:gd name="T95" fmla="*/ 16 h 29"/>
              <a:gd name="T96" fmla="*/ 16 w 29"/>
              <a:gd name="T97" fmla="*/ 16 h 29"/>
              <a:gd name="T98" fmla="*/ 15 w 29"/>
              <a:gd name="T99" fmla="*/ 17 h 29"/>
              <a:gd name="T100" fmla="*/ 15 w 29"/>
              <a:gd name="T101" fmla="*/ 17 h 29"/>
              <a:gd name="T102" fmla="*/ 15 w 29"/>
              <a:gd name="T103"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9" h="29">
                <a:moveTo>
                  <a:pt x="15" y="3"/>
                </a:moveTo>
                <a:cubicBezTo>
                  <a:pt x="9" y="3"/>
                  <a:pt x="4" y="8"/>
                  <a:pt x="4" y="14"/>
                </a:cubicBezTo>
                <a:cubicBezTo>
                  <a:pt x="4" y="20"/>
                  <a:pt x="9" y="25"/>
                  <a:pt x="15" y="25"/>
                </a:cubicBezTo>
                <a:cubicBezTo>
                  <a:pt x="21" y="25"/>
                  <a:pt x="26" y="20"/>
                  <a:pt x="26" y="14"/>
                </a:cubicBezTo>
                <a:cubicBezTo>
                  <a:pt x="26" y="8"/>
                  <a:pt x="21" y="3"/>
                  <a:pt x="15" y="3"/>
                </a:cubicBezTo>
                <a:close/>
                <a:moveTo>
                  <a:pt x="15" y="0"/>
                </a:moveTo>
                <a:cubicBezTo>
                  <a:pt x="23" y="0"/>
                  <a:pt x="29" y="6"/>
                  <a:pt x="29" y="14"/>
                </a:cubicBezTo>
                <a:cubicBezTo>
                  <a:pt x="29" y="22"/>
                  <a:pt x="23" y="29"/>
                  <a:pt x="15" y="29"/>
                </a:cubicBezTo>
                <a:cubicBezTo>
                  <a:pt x="7" y="29"/>
                  <a:pt x="0" y="22"/>
                  <a:pt x="0" y="14"/>
                </a:cubicBezTo>
                <a:cubicBezTo>
                  <a:pt x="0" y="6"/>
                  <a:pt x="7" y="0"/>
                  <a:pt x="15" y="0"/>
                </a:cubicBezTo>
                <a:close/>
                <a:moveTo>
                  <a:pt x="15" y="2"/>
                </a:moveTo>
                <a:cubicBezTo>
                  <a:pt x="22" y="2"/>
                  <a:pt x="27" y="7"/>
                  <a:pt x="27" y="14"/>
                </a:cubicBezTo>
                <a:cubicBezTo>
                  <a:pt x="27" y="21"/>
                  <a:pt x="22" y="27"/>
                  <a:pt x="15" y="27"/>
                </a:cubicBezTo>
                <a:cubicBezTo>
                  <a:pt x="8" y="27"/>
                  <a:pt x="2" y="21"/>
                  <a:pt x="2" y="14"/>
                </a:cubicBezTo>
                <a:cubicBezTo>
                  <a:pt x="2" y="7"/>
                  <a:pt x="8" y="2"/>
                  <a:pt x="15" y="2"/>
                </a:cubicBezTo>
                <a:close/>
                <a:moveTo>
                  <a:pt x="15" y="19"/>
                </a:moveTo>
                <a:cubicBezTo>
                  <a:pt x="15" y="22"/>
                  <a:pt x="15" y="22"/>
                  <a:pt x="15" y="22"/>
                </a:cubicBezTo>
                <a:cubicBezTo>
                  <a:pt x="13" y="22"/>
                  <a:pt x="13" y="22"/>
                  <a:pt x="13" y="22"/>
                </a:cubicBezTo>
                <a:cubicBezTo>
                  <a:pt x="13" y="19"/>
                  <a:pt x="13" y="19"/>
                  <a:pt x="13" y="19"/>
                </a:cubicBezTo>
                <a:cubicBezTo>
                  <a:pt x="15" y="19"/>
                  <a:pt x="15" y="19"/>
                  <a:pt x="15" y="19"/>
                </a:cubicBezTo>
                <a:close/>
                <a:moveTo>
                  <a:pt x="15" y="17"/>
                </a:moveTo>
                <a:cubicBezTo>
                  <a:pt x="13" y="17"/>
                  <a:pt x="13" y="17"/>
                  <a:pt x="13" y="17"/>
                </a:cubicBezTo>
                <a:cubicBezTo>
                  <a:pt x="13" y="17"/>
                  <a:pt x="13" y="16"/>
                  <a:pt x="13" y="16"/>
                </a:cubicBezTo>
                <a:cubicBezTo>
                  <a:pt x="13" y="15"/>
                  <a:pt x="13" y="15"/>
                  <a:pt x="14" y="15"/>
                </a:cubicBezTo>
                <a:cubicBezTo>
                  <a:pt x="14" y="15"/>
                  <a:pt x="14" y="14"/>
                  <a:pt x="15" y="14"/>
                </a:cubicBezTo>
                <a:cubicBezTo>
                  <a:pt x="16" y="14"/>
                  <a:pt x="16" y="14"/>
                  <a:pt x="16" y="14"/>
                </a:cubicBezTo>
                <a:cubicBezTo>
                  <a:pt x="16" y="13"/>
                  <a:pt x="17" y="13"/>
                  <a:pt x="17" y="13"/>
                </a:cubicBezTo>
                <a:cubicBezTo>
                  <a:pt x="17" y="13"/>
                  <a:pt x="17" y="12"/>
                  <a:pt x="17" y="12"/>
                </a:cubicBezTo>
                <a:cubicBezTo>
                  <a:pt x="17" y="11"/>
                  <a:pt x="17" y="11"/>
                  <a:pt x="17" y="11"/>
                </a:cubicBezTo>
                <a:cubicBezTo>
                  <a:pt x="17" y="10"/>
                  <a:pt x="16" y="10"/>
                  <a:pt x="16" y="10"/>
                </a:cubicBezTo>
                <a:cubicBezTo>
                  <a:pt x="16" y="10"/>
                  <a:pt x="15" y="10"/>
                  <a:pt x="15" y="10"/>
                </a:cubicBezTo>
                <a:cubicBezTo>
                  <a:pt x="14" y="10"/>
                  <a:pt x="14" y="10"/>
                  <a:pt x="13" y="10"/>
                </a:cubicBezTo>
                <a:cubicBezTo>
                  <a:pt x="13" y="10"/>
                  <a:pt x="13" y="10"/>
                  <a:pt x="13" y="11"/>
                </a:cubicBezTo>
                <a:cubicBezTo>
                  <a:pt x="13" y="11"/>
                  <a:pt x="13" y="11"/>
                  <a:pt x="13" y="12"/>
                </a:cubicBezTo>
                <a:cubicBezTo>
                  <a:pt x="13" y="12"/>
                  <a:pt x="13" y="12"/>
                  <a:pt x="13" y="12"/>
                </a:cubicBezTo>
                <a:cubicBezTo>
                  <a:pt x="10" y="12"/>
                  <a:pt x="10" y="12"/>
                  <a:pt x="10" y="12"/>
                </a:cubicBezTo>
                <a:cubicBezTo>
                  <a:pt x="10" y="12"/>
                  <a:pt x="10" y="12"/>
                  <a:pt x="10" y="12"/>
                </a:cubicBezTo>
                <a:cubicBezTo>
                  <a:pt x="10" y="11"/>
                  <a:pt x="11" y="10"/>
                  <a:pt x="11" y="10"/>
                </a:cubicBezTo>
                <a:cubicBezTo>
                  <a:pt x="11" y="9"/>
                  <a:pt x="12" y="9"/>
                  <a:pt x="12" y="8"/>
                </a:cubicBezTo>
                <a:cubicBezTo>
                  <a:pt x="13" y="8"/>
                  <a:pt x="14" y="8"/>
                  <a:pt x="15" y="8"/>
                </a:cubicBezTo>
                <a:cubicBezTo>
                  <a:pt x="16" y="8"/>
                  <a:pt x="16" y="8"/>
                  <a:pt x="17" y="8"/>
                </a:cubicBezTo>
                <a:cubicBezTo>
                  <a:pt x="18" y="9"/>
                  <a:pt x="18" y="9"/>
                  <a:pt x="19" y="9"/>
                </a:cubicBezTo>
                <a:cubicBezTo>
                  <a:pt x="19" y="10"/>
                  <a:pt x="19" y="11"/>
                  <a:pt x="19" y="12"/>
                </a:cubicBezTo>
                <a:cubicBezTo>
                  <a:pt x="19" y="12"/>
                  <a:pt x="19" y="13"/>
                  <a:pt x="19" y="13"/>
                </a:cubicBezTo>
                <a:cubicBezTo>
                  <a:pt x="19" y="14"/>
                  <a:pt x="19" y="14"/>
                  <a:pt x="18" y="14"/>
                </a:cubicBezTo>
                <a:cubicBezTo>
                  <a:pt x="18" y="15"/>
                  <a:pt x="18" y="15"/>
                  <a:pt x="17" y="15"/>
                </a:cubicBezTo>
                <a:cubicBezTo>
                  <a:pt x="17" y="15"/>
                  <a:pt x="17" y="15"/>
                  <a:pt x="16" y="16"/>
                </a:cubicBezTo>
                <a:cubicBezTo>
                  <a:pt x="16" y="16"/>
                  <a:pt x="16" y="16"/>
                  <a:pt x="16" y="16"/>
                </a:cubicBezTo>
                <a:cubicBezTo>
                  <a:pt x="16" y="16"/>
                  <a:pt x="16" y="16"/>
                  <a:pt x="16" y="16"/>
                </a:cubicBezTo>
                <a:cubicBezTo>
                  <a:pt x="15" y="17"/>
                  <a:pt x="15" y="17"/>
                  <a:pt x="15" y="17"/>
                </a:cubicBezTo>
                <a:cubicBezTo>
                  <a:pt x="15" y="17"/>
                  <a:pt x="15" y="17"/>
                  <a:pt x="15" y="17"/>
                </a:cubicBezTo>
                <a:cubicBezTo>
                  <a:pt x="15" y="17"/>
                  <a:pt x="15" y="17"/>
                  <a:pt x="15" y="17"/>
                </a:cubicBezTo>
                <a:close/>
              </a:path>
            </a:pathLst>
          </a:custGeom>
          <a:solidFill>
            <a:schemeClr val="bg1"/>
          </a:solidFill>
          <a:ln>
            <a:noFill/>
          </a:ln>
        </p:spPr>
        <p:txBody>
          <a:bodyPr lIns="121889" tIns="60944" rIns="121889" bIns="60944"/>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endParaRPr lang="en-US" sz="1866"/>
          </a:p>
        </p:txBody>
      </p:sp>
    </p:spTree>
    <p:extLst>
      <p:ext uri="{BB962C8B-B14F-4D97-AF65-F5344CB8AC3E}">
        <p14:creationId xmlns:p14="http://schemas.microsoft.com/office/powerpoint/2010/main" val="3813845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Subtitle 2">
            <a:extLst>
              <a:ext uri="{FF2B5EF4-FFF2-40B4-BE49-F238E27FC236}">
                <a16:creationId xmlns:a16="http://schemas.microsoft.com/office/drawing/2014/main" id="{C876D47B-1F0A-334B-B0A2-36B572CA8A5B}"/>
              </a:ext>
            </a:extLst>
          </p:cNvPr>
          <p:cNvSpPr txBox="1">
            <a:spLocks noChangeAspect="1"/>
          </p:cNvSpPr>
          <p:nvPr/>
        </p:nvSpPr>
        <p:spPr>
          <a:xfrm>
            <a:off x="375980" y="1039232"/>
            <a:ext cx="11054020" cy="182431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4000" b="1" dirty="0" err="1">
                <a:solidFill>
                  <a:srgbClr val="25336A"/>
                </a:solidFill>
              </a:rPr>
              <a:t>Ejes</a:t>
            </a:r>
            <a:r>
              <a:rPr lang="en-US" sz="4000" b="1" dirty="0">
                <a:solidFill>
                  <a:srgbClr val="25336A"/>
                </a:solidFill>
              </a:rPr>
              <a:t> </a:t>
            </a:r>
            <a:r>
              <a:rPr lang="en-US" sz="4000" b="1" dirty="0" err="1">
                <a:solidFill>
                  <a:srgbClr val="25336A"/>
                </a:solidFill>
              </a:rPr>
              <a:t>principales</a:t>
            </a:r>
            <a:r>
              <a:rPr lang="en-US" sz="4000" b="1" dirty="0">
                <a:solidFill>
                  <a:srgbClr val="25336A"/>
                </a:solidFill>
              </a:rPr>
              <a:t> de la </a:t>
            </a:r>
            <a:r>
              <a:rPr lang="en-US" sz="4000" b="1" dirty="0" err="1">
                <a:solidFill>
                  <a:srgbClr val="25336A"/>
                </a:solidFill>
              </a:rPr>
              <a:t>investigación</a:t>
            </a:r>
            <a:endParaRPr lang="en-US" b="1" dirty="0">
              <a:solidFill>
                <a:srgbClr val="25336A"/>
              </a:solidFill>
            </a:endParaRPr>
          </a:p>
          <a:p>
            <a:pPr algn="l"/>
            <a:endParaRPr lang="en-US" b="1" dirty="0"/>
          </a:p>
        </p:txBody>
      </p:sp>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grpSp>
        <p:nvGrpSpPr>
          <p:cNvPr id="2" name="Group 1">
            <a:extLst>
              <a:ext uri="{FF2B5EF4-FFF2-40B4-BE49-F238E27FC236}">
                <a16:creationId xmlns:a16="http://schemas.microsoft.com/office/drawing/2014/main" id="{19836E97-6300-A449-BF10-36039E242B27}"/>
              </a:ext>
            </a:extLst>
          </p:cNvPr>
          <p:cNvGrpSpPr/>
          <p:nvPr/>
        </p:nvGrpSpPr>
        <p:grpSpPr>
          <a:xfrm>
            <a:off x="7920388" y="2607372"/>
            <a:ext cx="3065227" cy="2433179"/>
            <a:chOff x="7672842" y="1951389"/>
            <a:chExt cx="3065227" cy="2433179"/>
          </a:xfrm>
        </p:grpSpPr>
        <p:sp>
          <p:nvSpPr>
            <p:cNvPr id="21" name="TextBox 3">
              <a:extLst>
                <a:ext uri="{FF2B5EF4-FFF2-40B4-BE49-F238E27FC236}">
                  <a16:creationId xmlns:a16="http://schemas.microsoft.com/office/drawing/2014/main" id="{EB689089-9DCC-2A4D-8307-0940A10EDAF4}"/>
                </a:ext>
              </a:extLst>
            </p:cNvPr>
            <p:cNvSpPr txBox="1">
              <a:spLocks noChangeArrowheads="1"/>
            </p:cNvSpPr>
            <p:nvPr/>
          </p:nvSpPr>
          <p:spPr bwMode="auto">
            <a:xfrm>
              <a:off x="7672842" y="1951389"/>
              <a:ext cx="306522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hula" pitchFamily="2" charset="2"/>
                </a:defRPr>
              </a:lvl1pPr>
              <a:lvl2pPr marL="742950" indent="-285750">
                <a:defRPr>
                  <a:solidFill>
                    <a:schemeClr val="tx1"/>
                  </a:solidFill>
                  <a:latin typeface="Khula" pitchFamily="2" charset="2"/>
                </a:defRPr>
              </a:lvl2pPr>
              <a:lvl3pPr marL="1143000" indent="-228600">
                <a:defRPr>
                  <a:solidFill>
                    <a:schemeClr val="tx1"/>
                  </a:solidFill>
                  <a:latin typeface="Khula" pitchFamily="2" charset="2"/>
                </a:defRPr>
              </a:lvl3pPr>
              <a:lvl4pPr marL="1600200" indent="-228600">
                <a:defRPr>
                  <a:solidFill>
                    <a:schemeClr val="tx1"/>
                  </a:solidFill>
                  <a:latin typeface="Khula" pitchFamily="2" charset="2"/>
                </a:defRPr>
              </a:lvl4pPr>
              <a:lvl5pPr marL="2057400" indent="-228600">
                <a:defRPr>
                  <a:solidFill>
                    <a:schemeClr val="tx1"/>
                  </a:solidFill>
                  <a:latin typeface="Khula" pitchFamily="2" charset="2"/>
                </a:defRPr>
              </a:lvl5pPr>
              <a:lvl6pPr marL="2514600" indent="-228600" fontAlgn="base">
                <a:spcBef>
                  <a:spcPct val="0"/>
                </a:spcBef>
                <a:spcAft>
                  <a:spcPct val="0"/>
                </a:spcAft>
                <a:defRPr>
                  <a:solidFill>
                    <a:schemeClr val="tx1"/>
                  </a:solidFill>
                  <a:latin typeface="Khula" pitchFamily="2" charset="2"/>
                </a:defRPr>
              </a:lvl6pPr>
              <a:lvl7pPr marL="2971800" indent="-228600" fontAlgn="base">
                <a:spcBef>
                  <a:spcPct val="0"/>
                </a:spcBef>
                <a:spcAft>
                  <a:spcPct val="0"/>
                </a:spcAft>
                <a:defRPr>
                  <a:solidFill>
                    <a:schemeClr val="tx1"/>
                  </a:solidFill>
                  <a:latin typeface="Khula" pitchFamily="2" charset="2"/>
                </a:defRPr>
              </a:lvl7pPr>
              <a:lvl8pPr marL="3429000" indent="-228600" fontAlgn="base">
                <a:spcBef>
                  <a:spcPct val="0"/>
                </a:spcBef>
                <a:spcAft>
                  <a:spcPct val="0"/>
                </a:spcAft>
                <a:defRPr>
                  <a:solidFill>
                    <a:schemeClr val="tx1"/>
                  </a:solidFill>
                  <a:latin typeface="Khula" pitchFamily="2" charset="2"/>
                </a:defRPr>
              </a:lvl8pPr>
              <a:lvl9pPr marL="3886200" indent="-228600" fontAlgn="base">
                <a:spcBef>
                  <a:spcPct val="0"/>
                </a:spcBef>
                <a:spcAft>
                  <a:spcPct val="0"/>
                </a:spcAft>
                <a:defRPr>
                  <a:solidFill>
                    <a:schemeClr val="tx1"/>
                  </a:solidFill>
                  <a:latin typeface="Khula" pitchFamily="2" charset="2"/>
                </a:defRPr>
              </a:lvl9pPr>
            </a:lstStyle>
            <a:p>
              <a:pPr algn="ctr"/>
              <a:r>
                <a:rPr lang="en-US" sz="2400" b="1" dirty="0" err="1">
                  <a:solidFill>
                    <a:srgbClr val="A68653"/>
                  </a:solidFill>
                  <a:latin typeface="+mn-lt"/>
                </a:rPr>
                <a:t>Factores</a:t>
              </a:r>
              <a:r>
                <a:rPr lang="en-US" sz="2400" b="1" dirty="0">
                  <a:solidFill>
                    <a:srgbClr val="A68653"/>
                  </a:solidFill>
                  <a:latin typeface="+mn-lt"/>
                </a:rPr>
                <a:t> </a:t>
              </a:r>
              <a:r>
                <a:rPr lang="en-US" sz="2400" b="1" dirty="0" err="1">
                  <a:solidFill>
                    <a:srgbClr val="A68653"/>
                  </a:solidFill>
                  <a:latin typeface="+mn-lt"/>
                </a:rPr>
                <a:t>socioeconómicos</a:t>
              </a:r>
              <a:endParaRPr lang="ru-RU" altLang="en-US" sz="2000" dirty="0">
                <a:solidFill>
                  <a:srgbClr val="A68653"/>
                </a:solidFill>
                <a:latin typeface="+mn-lt"/>
                <a:ea typeface="Khula" pitchFamily="2" charset="2"/>
                <a:cs typeface="Khula" pitchFamily="2" charset="2"/>
              </a:endParaRPr>
            </a:p>
          </p:txBody>
        </p:sp>
        <p:sp>
          <p:nvSpPr>
            <p:cNvPr id="23" name="Прямоугольник 1">
              <a:extLst>
                <a:ext uri="{FF2B5EF4-FFF2-40B4-BE49-F238E27FC236}">
                  <a16:creationId xmlns:a16="http://schemas.microsoft.com/office/drawing/2014/main" id="{A65E2FDC-7787-CF45-A2DD-1E96D3F01203}"/>
                </a:ext>
              </a:extLst>
            </p:cNvPr>
            <p:cNvSpPr/>
            <p:nvPr/>
          </p:nvSpPr>
          <p:spPr bwMode="auto">
            <a:xfrm>
              <a:off x="8375888" y="2822943"/>
              <a:ext cx="1561623" cy="1561625"/>
            </a:xfrm>
            <a:prstGeom prst="rect">
              <a:avLst/>
            </a:prstGeom>
            <a:solidFill>
              <a:srgbClr val="313C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ru-RU" dirty="0"/>
            </a:p>
          </p:txBody>
        </p:sp>
      </p:grpSp>
      <p:grpSp>
        <p:nvGrpSpPr>
          <p:cNvPr id="25" name="Group 24">
            <a:extLst>
              <a:ext uri="{FF2B5EF4-FFF2-40B4-BE49-F238E27FC236}">
                <a16:creationId xmlns:a16="http://schemas.microsoft.com/office/drawing/2014/main" id="{077C75E1-97AA-314E-8F54-65437872A6C7}"/>
              </a:ext>
            </a:extLst>
          </p:cNvPr>
          <p:cNvGrpSpPr/>
          <p:nvPr/>
        </p:nvGrpSpPr>
        <p:grpSpPr>
          <a:xfrm>
            <a:off x="4341194" y="2796474"/>
            <a:ext cx="3065227" cy="2243251"/>
            <a:chOff x="7641917" y="2140491"/>
            <a:chExt cx="3065227" cy="2243251"/>
          </a:xfrm>
        </p:grpSpPr>
        <p:sp>
          <p:nvSpPr>
            <p:cNvPr id="29" name="Прямоугольник 1">
              <a:extLst>
                <a:ext uri="{FF2B5EF4-FFF2-40B4-BE49-F238E27FC236}">
                  <a16:creationId xmlns:a16="http://schemas.microsoft.com/office/drawing/2014/main" id="{02FA6BCA-930A-3347-8C44-CB4067622C57}"/>
                </a:ext>
              </a:extLst>
            </p:cNvPr>
            <p:cNvSpPr/>
            <p:nvPr/>
          </p:nvSpPr>
          <p:spPr bwMode="auto">
            <a:xfrm>
              <a:off x="8463678" y="2822117"/>
              <a:ext cx="1561623" cy="1561625"/>
            </a:xfrm>
            <a:prstGeom prst="rect">
              <a:avLst/>
            </a:prstGeom>
            <a:solidFill>
              <a:srgbClr val="313C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ru-RU" dirty="0"/>
            </a:p>
          </p:txBody>
        </p:sp>
        <p:sp>
          <p:nvSpPr>
            <p:cNvPr id="27" name="TextBox 3">
              <a:extLst>
                <a:ext uri="{FF2B5EF4-FFF2-40B4-BE49-F238E27FC236}">
                  <a16:creationId xmlns:a16="http://schemas.microsoft.com/office/drawing/2014/main" id="{33227797-B5A1-E843-B579-1006987EECC8}"/>
                </a:ext>
              </a:extLst>
            </p:cNvPr>
            <p:cNvSpPr txBox="1">
              <a:spLocks noChangeArrowheads="1"/>
            </p:cNvSpPr>
            <p:nvPr/>
          </p:nvSpPr>
          <p:spPr bwMode="auto">
            <a:xfrm>
              <a:off x="7641917" y="2140491"/>
              <a:ext cx="306522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hula" pitchFamily="2" charset="2"/>
                </a:defRPr>
              </a:lvl1pPr>
              <a:lvl2pPr marL="742950" indent="-285750">
                <a:defRPr>
                  <a:solidFill>
                    <a:schemeClr val="tx1"/>
                  </a:solidFill>
                  <a:latin typeface="Khula" pitchFamily="2" charset="2"/>
                </a:defRPr>
              </a:lvl2pPr>
              <a:lvl3pPr marL="1143000" indent="-228600">
                <a:defRPr>
                  <a:solidFill>
                    <a:schemeClr val="tx1"/>
                  </a:solidFill>
                  <a:latin typeface="Khula" pitchFamily="2" charset="2"/>
                </a:defRPr>
              </a:lvl3pPr>
              <a:lvl4pPr marL="1600200" indent="-228600">
                <a:defRPr>
                  <a:solidFill>
                    <a:schemeClr val="tx1"/>
                  </a:solidFill>
                  <a:latin typeface="Khula" pitchFamily="2" charset="2"/>
                </a:defRPr>
              </a:lvl4pPr>
              <a:lvl5pPr marL="2057400" indent="-228600">
                <a:defRPr>
                  <a:solidFill>
                    <a:schemeClr val="tx1"/>
                  </a:solidFill>
                  <a:latin typeface="Khula" pitchFamily="2" charset="2"/>
                </a:defRPr>
              </a:lvl5pPr>
              <a:lvl6pPr marL="2514600" indent="-228600" fontAlgn="base">
                <a:spcBef>
                  <a:spcPct val="0"/>
                </a:spcBef>
                <a:spcAft>
                  <a:spcPct val="0"/>
                </a:spcAft>
                <a:defRPr>
                  <a:solidFill>
                    <a:schemeClr val="tx1"/>
                  </a:solidFill>
                  <a:latin typeface="Khula" pitchFamily="2" charset="2"/>
                </a:defRPr>
              </a:lvl6pPr>
              <a:lvl7pPr marL="2971800" indent="-228600" fontAlgn="base">
                <a:spcBef>
                  <a:spcPct val="0"/>
                </a:spcBef>
                <a:spcAft>
                  <a:spcPct val="0"/>
                </a:spcAft>
                <a:defRPr>
                  <a:solidFill>
                    <a:schemeClr val="tx1"/>
                  </a:solidFill>
                  <a:latin typeface="Khula" pitchFamily="2" charset="2"/>
                </a:defRPr>
              </a:lvl7pPr>
              <a:lvl8pPr marL="3429000" indent="-228600" fontAlgn="base">
                <a:spcBef>
                  <a:spcPct val="0"/>
                </a:spcBef>
                <a:spcAft>
                  <a:spcPct val="0"/>
                </a:spcAft>
                <a:defRPr>
                  <a:solidFill>
                    <a:schemeClr val="tx1"/>
                  </a:solidFill>
                  <a:latin typeface="Khula" pitchFamily="2" charset="2"/>
                </a:defRPr>
              </a:lvl8pPr>
              <a:lvl9pPr marL="3886200" indent="-228600" fontAlgn="base">
                <a:spcBef>
                  <a:spcPct val="0"/>
                </a:spcBef>
                <a:spcAft>
                  <a:spcPct val="0"/>
                </a:spcAft>
                <a:defRPr>
                  <a:solidFill>
                    <a:schemeClr val="tx1"/>
                  </a:solidFill>
                  <a:latin typeface="Khula" pitchFamily="2" charset="2"/>
                </a:defRPr>
              </a:lvl9pPr>
            </a:lstStyle>
            <a:p>
              <a:pPr algn="ctr"/>
              <a:r>
                <a:rPr lang="en-US" sz="2400" b="1" dirty="0" err="1">
                  <a:solidFill>
                    <a:srgbClr val="A68653"/>
                  </a:solidFill>
                  <a:latin typeface="+mn-lt"/>
                </a:rPr>
                <a:t>Migrantes</a:t>
              </a:r>
              <a:endParaRPr lang="ru-RU" altLang="en-US" sz="1600" dirty="0">
                <a:solidFill>
                  <a:srgbClr val="A68653"/>
                </a:solidFill>
                <a:latin typeface="+mn-lt"/>
                <a:ea typeface="Khula" pitchFamily="2" charset="2"/>
                <a:cs typeface="Khula" pitchFamily="2" charset="2"/>
              </a:endParaRPr>
            </a:p>
          </p:txBody>
        </p:sp>
      </p:grpSp>
      <p:grpSp>
        <p:nvGrpSpPr>
          <p:cNvPr id="31" name="Group 30">
            <a:extLst>
              <a:ext uri="{FF2B5EF4-FFF2-40B4-BE49-F238E27FC236}">
                <a16:creationId xmlns:a16="http://schemas.microsoft.com/office/drawing/2014/main" id="{6B45E0D9-C478-8A40-9729-A4ED72225484}"/>
              </a:ext>
            </a:extLst>
          </p:cNvPr>
          <p:cNvGrpSpPr/>
          <p:nvPr/>
        </p:nvGrpSpPr>
        <p:grpSpPr>
          <a:xfrm>
            <a:off x="762000" y="2765599"/>
            <a:ext cx="3065227" cy="2222312"/>
            <a:chOff x="7694367" y="2109616"/>
            <a:chExt cx="3065227" cy="2222312"/>
          </a:xfrm>
        </p:grpSpPr>
        <p:sp>
          <p:nvSpPr>
            <p:cNvPr id="32" name="TextBox 3">
              <a:extLst>
                <a:ext uri="{FF2B5EF4-FFF2-40B4-BE49-F238E27FC236}">
                  <a16:creationId xmlns:a16="http://schemas.microsoft.com/office/drawing/2014/main" id="{2DDE6E1E-D8A7-004F-BD03-1CA706D0335C}"/>
                </a:ext>
              </a:extLst>
            </p:cNvPr>
            <p:cNvSpPr txBox="1">
              <a:spLocks noChangeArrowheads="1"/>
            </p:cNvSpPr>
            <p:nvPr/>
          </p:nvSpPr>
          <p:spPr bwMode="auto">
            <a:xfrm>
              <a:off x="7694367" y="2109616"/>
              <a:ext cx="306522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hula" pitchFamily="2" charset="2"/>
                </a:defRPr>
              </a:lvl1pPr>
              <a:lvl2pPr marL="742950" indent="-285750">
                <a:defRPr>
                  <a:solidFill>
                    <a:schemeClr val="tx1"/>
                  </a:solidFill>
                  <a:latin typeface="Khula" pitchFamily="2" charset="2"/>
                </a:defRPr>
              </a:lvl2pPr>
              <a:lvl3pPr marL="1143000" indent="-228600">
                <a:defRPr>
                  <a:solidFill>
                    <a:schemeClr val="tx1"/>
                  </a:solidFill>
                  <a:latin typeface="Khula" pitchFamily="2" charset="2"/>
                </a:defRPr>
              </a:lvl3pPr>
              <a:lvl4pPr marL="1600200" indent="-228600">
                <a:defRPr>
                  <a:solidFill>
                    <a:schemeClr val="tx1"/>
                  </a:solidFill>
                  <a:latin typeface="Khula" pitchFamily="2" charset="2"/>
                </a:defRPr>
              </a:lvl4pPr>
              <a:lvl5pPr marL="2057400" indent="-228600">
                <a:defRPr>
                  <a:solidFill>
                    <a:schemeClr val="tx1"/>
                  </a:solidFill>
                  <a:latin typeface="Khula" pitchFamily="2" charset="2"/>
                </a:defRPr>
              </a:lvl5pPr>
              <a:lvl6pPr marL="2514600" indent="-228600" fontAlgn="base">
                <a:spcBef>
                  <a:spcPct val="0"/>
                </a:spcBef>
                <a:spcAft>
                  <a:spcPct val="0"/>
                </a:spcAft>
                <a:defRPr>
                  <a:solidFill>
                    <a:schemeClr val="tx1"/>
                  </a:solidFill>
                  <a:latin typeface="Khula" pitchFamily="2" charset="2"/>
                </a:defRPr>
              </a:lvl6pPr>
              <a:lvl7pPr marL="2971800" indent="-228600" fontAlgn="base">
                <a:spcBef>
                  <a:spcPct val="0"/>
                </a:spcBef>
                <a:spcAft>
                  <a:spcPct val="0"/>
                </a:spcAft>
                <a:defRPr>
                  <a:solidFill>
                    <a:schemeClr val="tx1"/>
                  </a:solidFill>
                  <a:latin typeface="Khula" pitchFamily="2" charset="2"/>
                </a:defRPr>
              </a:lvl7pPr>
              <a:lvl8pPr marL="3429000" indent="-228600" fontAlgn="base">
                <a:spcBef>
                  <a:spcPct val="0"/>
                </a:spcBef>
                <a:spcAft>
                  <a:spcPct val="0"/>
                </a:spcAft>
                <a:defRPr>
                  <a:solidFill>
                    <a:schemeClr val="tx1"/>
                  </a:solidFill>
                  <a:latin typeface="Khula" pitchFamily="2" charset="2"/>
                </a:defRPr>
              </a:lvl8pPr>
              <a:lvl9pPr marL="3886200" indent="-228600" fontAlgn="base">
                <a:spcBef>
                  <a:spcPct val="0"/>
                </a:spcBef>
                <a:spcAft>
                  <a:spcPct val="0"/>
                </a:spcAft>
                <a:defRPr>
                  <a:solidFill>
                    <a:schemeClr val="tx1"/>
                  </a:solidFill>
                  <a:latin typeface="Khula" pitchFamily="2" charset="2"/>
                </a:defRPr>
              </a:lvl9pPr>
            </a:lstStyle>
            <a:p>
              <a:pPr algn="ctr"/>
              <a:r>
                <a:rPr lang="en-US" sz="2400" b="1" dirty="0" err="1">
                  <a:solidFill>
                    <a:srgbClr val="A68653"/>
                  </a:solidFill>
                  <a:latin typeface="+mn-lt"/>
                </a:rPr>
                <a:t>Regiones</a:t>
              </a:r>
              <a:endParaRPr lang="ru-RU" altLang="en-US" sz="1600" dirty="0">
                <a:solidFill>
                  <a:srgbClr val="A68653"/>
                </a:solidFill>
                <a:latin typeface="+mn-lt"/>
                <a:ea typeface="Khula" pitchFamily="2" charset="2"/>
                <a:cs typeface="Khula" pitchFamily="2" charset="2"/>
              </a:endParaRPr>
            </a:p>
          </p:txBody>
        </p:sp>
        <p:sp>
          <p:nvSpPr>
            <p:cNvPr id="34" name="Прямоугольник 1">
              <a:extLst>
                <a:ext uri="{FF2B5EF4-FFF2-40B4-BE49-F238E27FC236}">
                  <a16:creationId xmlns:a16="http://schemas.microsoft.com/office/drawing/2014/main" id="{324CA403-7402-2044-83B9-20F6151B716A}"/>
                </a:ext>
              </a:extLst>
            </p:cNvPr>
            <p:cNvSpPr/>
            <p:nvPr/>
          </p:nvSpPr>
          <p:spPr bwMode="auto">
            <a:xfrm>
              <a:off x="8437142" y="2770303"/>
              <a:ext cx="1561623" cy="1561625"/>
            </a:xfrm>
            <a:prstGeom prst="rect">
              <a:avLst/>
            </a:prstGeom>
            <a:solidFill>
              <a:srgbClr val="313C6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ru-RU" dirty="0"/>
            </a:p>
          </p:txBody>
        </p:sp>
      </p:grpSp>
      <p:sp>
        <p:nvSpPr>
          <p:cNvPr id="39" name="Shape 4917">
            <a:extLst>
              <a:ext uri="{FF2B5EF4-FFF2-40B4-BE49-F238E27FC236}">
                <a16:creationId xmlns:a16="http://schemas.microsoft.com/office/drawing/2014/main" id="{C412BB9B-CFD1-D84F-A603-7E06066E7801}"/>
              </a:ext>
            </a:extLst>
          </p:cNvPr>
          <p:cNvSpPr>
            <a:spLocks/>
          </p:cNvSpPr>
          <p:nvPr/>
        </p:nvSpPr>
        <p:spPr bwMode="auto">
          <a:xfrm>
            <a:off x="1617875" y="3588768"/>
            <a:ext cx="1335421" cy="1235074"/>
          </a:xfrm>
          <a:custGeom>
            <a:avLst/>
            <a:gdLst>
              <a:gd name="T0" fmla="*/ 108694 w 120000"/>
              <a:gd name="T1" fmla="*/ 54033 h 120000"/>
              <a:gd name="T2" fmla="*/ 107911 w 120000"/>
              <a:gd name="T3" fmla="*/ 49405 h 120000"/>
              <a:gd name="T4" fmla="*/ 106766 w 120000"/>
              <a:gd name="T5" fmla="*/ 45088 h 120000"/>
              <a:gd name="T6" fmla="*/ 104627 w 120000"/>
              <a:gd name="T7" fmla="*/ 39633 h 120000"/>
              <a:gd name="T8" fmla="*/ 102500 w 120000"/>
              <a:gd name="T9" fmla="*/ 35505 h 120000"/>
              <a:gd name="T10" fmla="*/ 100172 w 120000"/>
              <a:gd name="T11" fmla="*/ 31838 h 120000"/>
              <a:gd name="T12" fmla="*/ 92955 w 120000"/>
              <a:gd name="T13" fmla="*/ 23694 h 120000"/>
              <a:gd name="T14" fmla="*/ 89894 w 120000"/>
              <a:gd name="T15" fmla="*/ 21127 h 120000"/>
              <a:gd name="T16" fmla="*/ 76900 w 120000"/>
              <a:gd name="T17" fmla="*/ 13961 h 120000"/>
              <a:gd name="T18" fmla="*/ 74827 w 120000"/>
              <a:gd name="T19" fmla="*/ 26250 h 120000"/>
              <a:gd name="T20" fmla="*/ 85227 w 120000"/>
              <a:gd name="T21" fmla="*/ 35794 h 120000"/>
              <a:gd name="T22" fmla="*/ 88122 w 120000"/>
              <a:gd name="T23" fmla="*/ 54377 h 120000"/>
              <a:gd name="T24" fmla="*/ 106944 w 120000"/>
              <a:gd name="T25" fmla="*/ 74355 h 120000"/>
              <a:gd name="T26" fmla="*/ 108244 w 120000"/>
              <a:gd name="T27" fmla="*/ 68900 h 120000"/>
              <a:gd name="T28" fmla="*/ 108866 w 120000"/>
              <a:gd name="T29" fmla="*/ 64466 h 120000"/>
              <a:gd name="T30" fmla="*/ 108861 w 120000"/>
              <a:gd name="T31" fmla="*/ 55444 h 120000"/>
              <a:gd name="T32" fmla="*/ 5455 w 120000"/>
              <a:gd name="T33" fmla="*/ 60000 h 120000"/>
              <a:gd name="T34" fmla="*/ 114544 w 120000"/>
              <a:gd name="T35" fmla="*/ 60000 h 120000"/>
              <a:gd name="T36" fmla="*/ 60000 w 120000"/>
              <a:gd name="T37" fmla="*/ 0 h 120000"/>
              <a:gd name="T38" fmla="*/ 60000 w 120000"/>
              <a:gd name="T39" fmla="*/ 120000 h 120000"/>
              <a:gd name="T40" fmla="*/ 60000 w 120000"/>
              <a:gd name="T41" fmla="*/ 0 h 120000"/>
              <a:gd name="T42" fmla="*/ 57611 w 120000"/>
              <a:gd name="T43" fmla="*/ 44150 h 120000"/>
              <a:gd name="T44" fmla="*/ 56933 w 120000"/>
              <a:gd name="T45" fmla="*/ 32727 h 120000"/>
              <a:gd name="T46" fmla="*/ 51644 w 120000"/>
              <a:gd name="T47" fmla="*/ 31194 h 120000"/>
              <a:gd name="T48" fmla="*/ 44827 w 120000"/>
              <a:gd name="T49" fmla="*/ 25400 h 120000"/>
              <a:gd name="T50" fmla="*/ 28388 w 120000"/>
              <a:gd name="T51" fmla="*/ 22466 h 120000"/>
              <a:gd name="T52" fmla="*/ 20966 w 120000"/>
              <a:gd name="T53" fmla="*/ 54033 h 120000"/>
              <a:gd name="T54" fmla="*/ 38350 w 120000"/>
              <a:gd name="T55" fmla="*/ 64088 h 120000"/>
              <a:gd name="T56" fmla="*/ 41933 w 120000"/>
              <a:gd name="T57" fmla="*/ 56250 h 120000"/>
              <a:gd name="T58" fmla="*/ 90255 w 120000"/>
              <a:gd name="T59" fmla="*/ 71505 h 120000"/>
              <a:gd name="T60" fmla="*/ 95877 w 120000"/>
              <a:gd name="T61" fmla="*/ 76788 h 120000"/>
              <a:gd name="T62" fmla="*/ 66816 w 120000"/>
              <a:gd name="T63" fmla="*/ 71933 h 120000"/>
              <a:gd name="T64" fmla="*/ 44316 w 120000"/>
              <a:gd name="T65" fmla="*/ 76705 h 120000"/>
              <a:gd name="T66" fmla="*/ 53694 w 120000"/>
              <a:gd name="T67" fmla="*/ 101588 h 120000"/>
              <a:gd name="T68" fmla="*/ 66644 w 120000"/>
              <a:gd name="T69" fmla="*/ 85566 h 120000"/>
              <a:gd name="T70" fmla="*/ 0 w 120000"/>
              <a:gd name="T71" fmla="*/ 0 h 120000"/>
              <a:gd name="T72" fmla="*/ 120000 w 120000"/>
              <a:gd name="T73"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T70" t="T71" r="T72" b="T73"/>
            <a:pathLst>
              <a:path w="120000" h="120000" extrusionOk="0">
                <a:moveTo>
                  <a:pt x="108861" y="55444"/>
                </a:moveTo>
                <a:cubicBezTo>
                  <a:pt x="108816" y="54966"/>
                  <a:pt x="108750" y="54505"/>
                  <a:pt x="108694" y="54033"/>
                </a:cubicBezTo>
                <a:cubicBezTo>
                  <a:pt x="108566" y="52994"/>
                  <a:pt x="108411" y="51972"/>
                  <a:pt x="108222" y="50955"/>
                </a:cubicBezTo>
                <a:cubicBezTo>
                  <a:pt x="108127" y="50433"/>
                  <a:pt x="108022" y="49922"/>
                  <a:pt x="107911" y="49405"/>
                </a:cubicBezTo>
                <a:cubicBezTo>
                  <a:pt x="107688" y="48400"/>
                  <a:pt x="107427" y="47405"/>
                  <a:pt x="107144" y="46422"/>
                </a:cubicBezTo>
                <a:cubicBezTo>
                  <a:pt x="107016" y="45977"/>
                  <a:pt x="106911" y="45527"/>
                  <a:pt x="106766" y="45088"/>
                </a:cubicBezTo>
                <a:cubicBezTo>
                  <a:pt x="106350" y="43772"/>
                  <a:pt x="105872" y="42477"/>
                  <a:pt x="105350" y="41211"/>
                </a:cubicBezTo>
                <a:cubicBezTo>
                  <a:pt x="105127" y="40672"/>
                  <a:pt x="104866" y="40161"/>
                  <a:pt x="104627" y="39633"/>
                </a:cubicBezTo>
                <a:cubicBezTo>
                  <a:pt x="104283" y="38883"/>
                  <a:pt x="103933" y="38138"/>
                  <a:pt x="103555" y="37411"/>
                </a:cubicBezTo>
                <a:cubicBezTo>
                  <a:pt x="103222" y="36766"/>
                  <a:pt x="102866" y="36133"/>
                  <a:pt x="102500" y="35505"/>
                </a:cubicBezTo>
                <a:cubicBezTo>
                  <a:pt x="102177" y="34950"/>
                  <a:pt x="101838" y="34400"/>
                  <a:pt x="101494" y="33855"/>
                </a:cubicBezTo>
                <a:cubicBezTo>
                  <a:pt x="101066" y="33172"/>
                  <a:pt x="100633" y="32494"/>
                  <a:pt x="100172" y="31838"/>
                </a:cubicBezTo>
                <a:cubicBezTo>
                  <a:pt x="99922" y="31483"/>
                  <a:pt x="99644" y="31138"/>
                  <a:pt x="99383" y="30783"/>
                </a:cubicBezTo>
                <a:cubicBezTo>
                  <a:pt x="97466" y="28222"/>
                  <a:pt x="95327" y="25838"/>
                  <a:pt x="92955" y="23694"/>
                </a:cubicBezTo>
                <a:cubicBezTo>
                  <a:pt x="92805" y="23561"/>
                  <a:pt x="92661" y="23422"/>
                  <a:pt x="92511" y="23288"/>
                </a:cubicBezTo>
                <a:cubicBezTo>
                  <a:pt x="91661" y="22544"/>
                  <a:pt x="90794" y="21816"/>
                  <a:pt x="89894" y="21127"/>
                </a:cubicBezTo>
                <a:cubicBezTo>
                  <a:pt x="89850" y="21088"/>
                  <a:pt x="89805" y="21055"/>
                  <a:pt x="89755" y="21022"/>
                </a:cubicBezTo>
                <a:cubicBezTo>
                  <a:pt x="85883" y="18066"/>
                  <a:pt x="81555" y="15672"/>
                  <a:pt x="76900" y="13961"/>
                </a:cubicBezTo>
                <a:cubicBezTo>
                  <a:pt x="75511" y="16177"/>
                  <a:pt x="74094" y="19000"/>
                  <a:pt x="72444" y="19944"/>
                </a:cubicBezTo>
                <a:cubicBezTo>
                  <a:pt x="70055" y="21305"/>
                  <a:pt x="70227" y="26761"/>
                  <a:pt x="74827" y="26250"/>
                </a:cubicBezTo>
                <a:cubicBezTo>
                  <a:pt x="74827" y="26250"/>
                  <a:pt x="73466" y="27611"/>
                  <a:pt x="74827" y="32555"/>
                </a:cubicBezTo>
                <a:cubicBezTo>
                  <a:pt x="76194" y="37500"/>
                  <a:pt x="78477" y="38572"/>
                  <a:pt x="85227" y="35794"/>
                </a:cubicBezTo>
                <a:cubicBezTo>
                  <a:pt x="88122" y="34600"/>
                  <a:pt x="90322" y="35222"/>
                  <a:pt x="90000" y="38183"/>
                </a:cubicBezTo>
                <a:cubicBezTo>
                  <a:pt x="89316" y="44488"/>
                  <a:pt x="84455" y="44222"/>
                  <a:pt x="88122" y="54377"/>
                </a:cubicBezTo>
                <a:cubicBezTo>
                  <a:pt x="90338" y="60511"/>
                  <a:pt x="95794" y="62900"/>
                  <a:pt x="97838" y="67672"/>
                </a:cubicBezTo>
                <a:cubicBezTo>
                  <a:pt x="98966" y="70294"/>
                  <a:pt x="103283" y="72711"/>
                  <a:pt x="106944" y="74355"/>
                </a:cubicBezTo>
                <a:cubicBezTo>
                  <a:pt x="107338" y="73072"/>
                  <a:pt x="107666" y="71761"/>
                  <a:pt x="107955" y="70427"/>
                </a:cubicBezTo>
                <a:cubicBezTo>
                  <a:pt x="108066" y="69927"/>
                  <a:pt x="108150" y="69411"/>
                  <a:pt x="108244" y="68900"/>
                </a:cubicBezTo>
                <a:cubicBezTo>
                  <a:pt x="108427" y="67911"/>
                  <a:pt x="108583" y="66911"/>
                  <a:pt x="108700" y="65900"/>
                </a:cubicBezTo>
                <a:cubicBezTo>
                  <a:pt x="108755" y="65422"/>
                  <a:pt x="108822" y="64950"/>
                  <a:pt x="108866" y="64466"/>
                </a:cubicBezTo>
                <a:cubicBezTo>
                  <a:pt x="109000" y="63000"/>
                  <a:pt x="109088" y="61511"/>
                  <a:pt x="109088" y="60000"/>
                </a:cubicBezTo>
                <a:cubicBezTo>
                  <a:pt x="109088" y="58461"/>
                  <a:pt x="109000" y="56944"/>
                  <a:pt x="108861" y="55444"/>
                </a:cubicBezTo>
                <a:moveTo>
                  <a:pt x="60000" y="114544"/>
                </a:moveTo>
                <a:cubicBezTo>
                  <a:pt x="29872" y="114544"/>
                  <a:pt x="5455" y="90127"/>
                  <a:pt x="5455" y="60000"/>
                </a:cubicBezTo>
                <a:cubicBezTo>
                  <a:pt x="5455" y="29872"/>
                  <a:pt x="29872" y="5455"/>
                  <a:pt x="60000" y="5455"/>
                </a:cubicBezTo>
                <a:cubicBezTo>
                  <a:pt x="90122" y="5455"/>
                  <a:pt x="114544" y="29872"/>
                  <a:pt x="114544" y="60000"/>
                </a:cubicBezTo>
                <a:cubicBezTo>
                  <a:pt x="114544" y="90127"/>
                  <a:pt x="90122" y="114544"/>
                  <a:pt x="60000" y="114544"/>
                </a:cubicBezTo>
                <a:moveTo>
                  <a:pt x="60000" y="0"/>
                </a:moveTo>
                <a:cubicBezTo>
                  <a:pt x="26861" y="0"/>
                  <a:pt x="0" y="26866"/>
                  <a:pt x="0" y="60000"/>
                </a:cubicBezTo>
                <a:cubicBezTo>
                  <a:pt x="0" y="93138"/>
                  <a:pt x="26861" y="120000"/>
                  <a:pt x="60000" y="120000"/>
                </a:cubicBezTo>
                <a:cubicBezTo>
                  <a:pt x="93133" y="120000"/>
                  <a:pt x="120000" y="93138"/>
                  <a:pt x="120000" y="60000"/>
                </a:cubicBezTo>
                <a:cubicBezTo>
                  <a:pt x="120000" y="26866"/>
                  <a:pt x="93133" y="0"/>
                  <a:pt x="60000" y="0"/>
                </a:cubicBezTo>
                <a:moveTo>
                  <a:pt x="46705" y="54033"/>
                </a:moveTo>
                <a:cubicBezTo>
                  <a:pt x="47044" y="50111"/>
                  <a:pt x="53350" y="46022"/>
                  <a:pt x="57611" y="44150"/>
                </a:cubicBezTo>
                <a:cubicBezTo>
                  <a:pt x="61872" y="42272"/>
                  <a:pt x="65794" y="41588"/>
                  <a:pt x="65283" y="38350"/>
                </a:cubicBezTo>
                <a:cubicBezTo>
                  <a:pt x="64772" y="35111"/>
                  <a:pt x="63577" y="32727"/>
                  <a:pt x="56933" y="32727"/>
                </a:cubicBezTo>
                <a:cubicBezTo>
                  <a:pt x="50283" y="32727"/>
                  <a:pt x="53183" y="41588"/>
                  <a:pt x="47727" y="36305"/>
                </a:cubicBezTo>
                <a:cubicBezTo>
                  <a:pt x="42272" y="31022"/>
                  <a:pt x="48916" y="32388"/>
                  <a:pt x="51644" y="31194"/>
                </a:cubicBezTo>
                <a:cubicBezTo>
                  <a:pt x="54372" y="30000"/>
                  <a:pt x="57100" y="25055"/>
                  <a:pt x="52327" y="24716"/>
                </a:cubicBezTo>
                <a:cubicBezTo>
                  <a:pt x="47555" y="24377"/>
                  <a:pt x="48577" y="26761"/>
                  <a:pt x="44827" y="25400"/>
                </a:cubicBezTo>
                <a:cubicBezTo>
                  <a:pt x="41077" y="24033"/>
                  <a:pt x="39372" y="30172"/>
                  <a:pt x="36988" y="29316"/>
                </a:cubicBezTo>
                <a:cubicBezTo>
                  <a:pt x="35405" y="28755"/>
                  <a:pt x="31183" y="25583"/>
                  <a:pt x="28388" y="22466"/>
                </a:cubicBezTo>
                <a:cubicBezTo>
                  <a:pt x="22744" y="27222"/>
                  <a:pt x="18205" y="33233"/>
                  <a:pt x="15161" y="40066"/>
                </a:cubicBezTo>
                <a:cubicBezTo>
                  <a:pt x="15972" y="49233"/>
                  <a:pt x="20966" y="54033"/>
                  <a:pt x="20966" y="54033"/>
                </a:cubicBezTo>
                <a:cubicBezTo>
                  <a:pt x="20966" y="54033"/>
                  <a:pt x="23522" y="60000"/>
                  <a:pt x="38861" y="67327"/>
                </a:cubicBezTo>
                <a:cubicBezTo>
                  <a:pt x="38861" y="67327"/>
                  <a:pt x="41761" y="67500"/>
                  <a:pt x="38350" y="64088"/>
                </a:cubicBezTo>
                <a:cubicBezTo>
                  <a:pt x="34944" y="60683"/>
                  <a:pt x="31194" y="56422"/>
                  <a:pt x="35455" y="54205"/>
                </a:cubicBezTo>
                <a:cubicBezTo>
                  <a:pt x="39716" y="51988"/>
                  <a:pt x="40911" y="52161"/>
                  <a:pt x="41933" y="56250"/>
                </a:cubicBezTo>
                <a:cubicBezTo>
                  <a:pt x="42955" y="60338"/>
                  <a:pt x="46361" y="57955"/>
                  <a:pt x="46705" y="54033"/>
                </a:cubicBezTo>
                <a:moveTo>
                  <a:pt x="90255" y="71505"/>
                </a:moveTo>
                <a:cubicBezTo>
                  <a:pt x="88294" y="72700"/>
                  <a:pt x="88377" y="75338"/>
                  <a:pt x="90000" y="76788"/>
                </a:cubicBezTo>
                <a:cubicBezTo>
                  <a:pt x="91616" y="78238"/>
                  <a:pt x="94855" y="80111"/>
                  <a:pt x="95877" y="76788"/>
                </a:cubicBezTo>
                <a:cubicBezTo>
                  <a:pt x="96900" y="73466"/>
                  <a:pt x="92216" y="70311"/>
                  <a:pt x="90255" y="71505"/>
                </a:cubicBezTo>
                <a:moveTo>
                  <a:pt x="66816" y="71933"/>
                </a:moveTo>
                <a:cubicBezTo>
                  <a:pt x="61022" y="66988"/>
                  <a:pt x="61705" y="64772"/>
                  <a:pt x="54372" y="64772"/>
                </a:cubicBezTo>
                <a:cubicBezTo>
                  <a:pt x="47044" y="64772"/>
                  <a:pt x="42444" y="66477"/>
                  <a:pt x="44316" y="76705"/>
                </a:cubicBezTo>
                <a:cubicBezTo>
                  <a:pt x="46194" y="86933"/>
                  <a:pt x="51644" y="82327"/>
                  <a:pt x="51138" y="90172"/>
                </a:cubicBezTo>
                <a:cubicBezTo>
                  <a:pt x="50622" y="98011"/>
                  <a:pt x="52500" y="99716"/>
                  <a:pt x="53694" y="101588"/>
                </a:cubicBezTo>
                <a:cubicBezTo>
                  <a:pt x="54888" y="103466"/>
                  <a:pt x="58466" y="108922"/>
                  <a:pt x="59827" y="101250"/>
                </a:cubicBezTo>
                <a:cubicBezTo>
                  <a:pt x="61194" y="93577"/>
                  <a:pt x="63750" y="89316"/>
                  <a:pt x="66644" y="85566"/>
                </a:cubicBezTo>
                <a:cubicBezTo>
                  <a:pt x="69544" y="81816"/>
                  <a:pt x="72611" y="76872"/>
                  <a:pt x="66816" y="71933"/>
                </a:cubicBezTo>
              </a:path>
            </a:pathLst>
          </a:custGeom>
          <a:solidFill>
            <a:schemeClr val="bg1"/>
          </a:solidFill>
          <a:ln>
            <a:noFill/>
          </a:ln>
        </p:spPr>
        <p:txBody>
          <a:bodyPr lIns="19038" tIns="19038" rIns="19038" bIns="19038" anchor="ctr"/>
          <a:lstStyle/>
          <a:p>
            <a:endParaRPr lang="en-US"/>
          </a:p>
        </p:txBody>
      </p:sp>
      <p:sp>
        <p:nvSpPr>
          <p:cNvPr id="40" name="Freeform 255">
            <a:extLst>
              <a:ext uri="{FF2B5EF4-FFF2-40B4-BE49-F238E27FC236}">
                <a16:creationId xmlns:a16="http://schemas.microsoft.com/office/drawing/2014/main" id="{F3BF2D12-E5B2-F547-972E-B8DAD6A92C98}"/>
              </a:ext>
            </a:extLst>
          </p:cNvPr>
          <p:cNvSpPr>
            <a:spLocks noEditPoints="1"/>
          </p:cNvSpPr>
          <p:nvPr/>
        </p:nvSpPr>
        <p:spPr bwMode="auto">
          <a:xfrm>
            <a:off x="6034945" y="3499843"/>
            <a:ext cx="617201" cy="670971"/>
          </a:xfrm>
          <a:custGeom>
            <a:avLst/>
            <a:gdLst>
              <a:gd name="T0" fmla="*/ 19 w 27"/>
              <a:gd name="T1" fmla="*/ 17 h 37"/>
              <a:gd name="T2" fmla="*/ 19 w 27"/>
              <a:gd name="T3" fmla="*/ 15 h 37"/>
              <a:gd name="T4" fmla="*/ 20 w 27"/>
              <a:gd name="T5" fmla="*/ 14 h 37"/>
              <a:gd name="T6" fmla="*/ 20 w 27"/>
              <a:gd name="T7" fmla="*/ 14 h 37"/>
              <a:gd name="T8" fmla="*/ 20 w 27"/>
              <a:gd name="T9" fmla="*/ 13 h 37"/>
              <a:gd name="T10" fmla="*/ 20 w 27"/>
              <a:gd name="T11" fmla="*/ 12 h 37"/>
              <a:gd name="T12" fmla="*/ 20 w 27"/>
              <a:gd name="T13" fmla="*/ 12 h 37"/>
              <a:gd name="T14" fmla="*/ 20 w 27"/>
              <a:gd name="T15" fmla="*/ 12 h 37"/>
              <a:gd name="T16" fmla="*/ 16 w 27"/>
              <a:gd name="T17" fmla="*/ 10 h 37"/>
              <a:gd name="T18" fmla="*/ 12 w 27"/>
              <a:gd name="T19" fmla="*/ 8 h 37"/>
              <a:gd name="T20" fmla="*/ 12 w 27"/>
              <a:gd name="T21" fmla="*/ 8 h 37"/>
              <a:gd name="T22" fmla="*/ 9 w 27"/>
              <a:gd name="T23" fmla="*/ 12 h 37"/>
              <a:gd name="T24" fmla="*/ 9 w 27"/>
              <a:gd name="T25" fmla="*/ 13 h 37"/>
              <a:gd name="T26" fmla="*/ 9 w 27"/>
              <a:gd name="T27" fmla="*/ 13 h 37"/>
              <a:gd name="T28" fmla="*/ 9 w 27"/>
              <a:gd name="T29" fmla="*/ 13 h 37"/>
              <a:gd name="T30" fmla="*/ 11 w 27"/>
              <a:gd name="T31" fmla="*/ 19 h 37"/>
              <a:gd name="T32" fmla="*/ 11 w 27"/>
              <a:gd name="T33" fmla="*/ 19 h 37"/>
              <a:gd name="T34" fmla="*/ 14 w 27"/>
              <a:gd name="T35" fmla="*/ 21 h 37"/>
              <a:gd name="T36" fmla="*/ 17 w 27"/>
              <a:gd name="T37" fmla="*/ 20 h 37"/>
              <a:gd name="T38" fmla="*/ 17 w 27"/>
              <a:gd name="T39" fmla="*/ 20 h 37"/>
              <a:gd name="T40" fmla="*/ 19 w 27"/>
              <a:gd name="T41" fmla="*/ 17 h 37"/>
              <a:gd name="T42" fmla="*/ 19 w 27"/>
              <a:gd name="T43" fmla="*/ 17 h 37"/>
              <a:gd name="T44" fmla="*/ 8 w 27"/>
              <a:gd name="T45" fmla="*/ 19 h 37"/>
              <a:gd name="T46" fmla="*/ 14 w 27"/>
              <a:gd name="T47" fmla="*/ 2 h 37"/>
              <a:gd name="T48" fmla="*/ 14 w 27"/>
              <a:gd name="T49" fmla="*/ 2 h 37"/>
              <a:gd name="T50" fmla="*/ 20 w 27"/>
              <a:gd name="T51" fmla="*/ 19 h 37"/>
              <a:gd name="T52" fmla="*/ 18 w 27"/>
              <a:gd name="T53" fmla="*/ 19 h 37"/>
              <a:gd name="T54" fmla="*/ 18 w 27"/>
              <a:gd name="T55" fmla="*/ 20 h 37"/>
              <a:gd name="T56" fmla="*/ 18 w 27"/>
              <a:gd name="T57" fmla="*/ 20 h 37"/>
              <a:gd name="T58" fmla="*/ 14 w 27"/>
              <a:gd name="T59" fmla="*/ 22 h 37"/>
              <a:gd name="T60" fmla="*/ 10 w 27"/>
              <a:gd name="T61" fmla="*/ 19 h 37"/>
              <a:gd name="T62" fmla="*/ 8 w 27"/>
              <a:gd name="T63" fmla="*/ 19 h 37"/>
              <a:gd name="T64" fmla="*/ 27 w 27"/>
              <a:gd name="T65" fmla="*/ 35 h 37"/>
              <a:gd name="T66" fmla="*/ 21 w 27"/>
              <a:gd name="T67" fmla="*/ 24 h 37"/>
              <a:gd name="T68" fmla="*/ 22 w 27"/>
              <a:gd name="T69" fmla="*/ 28 h 37"/>
              <a:gd name="T70" fmla="*/ 18 w 27"/>
              <a:gd name="T71" fmla="*/ 26 h 37"/>
              <a:gd name="T72" fmla="*/ 14 w 27"/>
              <a:gd name="T73" fmla="*/ 35 h 37"/>
              <a:gd name="T74" fmla="*/ 10 w 27"/>
              <a:gd name="T75" fmla="*/ 26 h 37"/>
              <a:gd name="T76" fmla="*/ 6 w 27"/>
              <a:gd name="T77" fmla="*/ 28 h 37"/>
              <a:gd name="T78" fmla="*/ 7 w 27"/>
              <a:gd name="T79" fmla="*/ 24 h 37"/>
              <a:gd name="T80" fmla="*/ 2 w 27"/>
              <a:gd name="T81" fmla="*/ 35 h 37"/>
              <a:gd name="T82" fmla="*/ 4 w 27"/>
              <a:gd name="T83" fmla="*/ 37 h 37"/>
              <a:gd name="T84" fmla="*/ 24 w 27"/>
              <a:gd name="T85" fmla="*/ 37 h 37"/>
              <a:gd name="T86" fmla="*/ 27 w 27"/>
              <a:gd name="T87"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 h="37">
                <a:moveTo>
                  <a:pt x="19" y="17"/>
                </a:moveTo>
                <a:cubicBezTo>
                  <a:pt x="19" y="16"/>
                  <a:pt x="19" y="16"/>
                  <a:pt x="19" y="15"/>
                </a:cubicBezTo>
                <a:cubicBezTo>
                  <a:pt x="19" y="15"/>
                  <a:pt x="20" y="14"/>
                  <a:pt x="20" y="14"/>
                </a:cubicBezTo>
                <a:cubicBezTo>
                  <a:pt x="20" y="14"/>
                  <a:pt x="20" y="14"/>
                  <a:pt x="20" y="14"/>
                </a:cubicBezTo>
                <a:cubicBezTo>
                  <a:pt x="20" y="13"/>
                  <a:pt x="20" y="13"/>
                  <a:pt x="20" y="13"/>
                </a:cubicBezTo>
                <a:cubicBezTo>
                  <a:pt x="20" y="13"/>
                  <a:pt x="20" y="13"/>
                  <a:pt x="20" y="12"/>
                </a:cubicBezTo>
                <a:cubicBezTo>
                  <a:pt x="20" y="12"/>
                  <a:pt x="20" y="12"/>
                  <a:pt x="20" y="12"/>
                </a:cubicBezTo>
                <a:cubicBezTo>
                  <a:pt x="20" y="12"/>
                  <a:pt x="20" y="12"/>
                  <a:pt x="20" y="12"/>
                </a:cubicBezTo>
                <a:cubicBezTo>
                  <a:pt x="19" y="11"/>
                  <a:pt x="18" y="10"/>
                  <a:pt x="16" y="10"/>
                </a:cubicBezTo>
                <a:cubicBezTo>
                  <a:pt x="15" y="10"/>
                  <a:pt x="12" y="9"/>
                  <a:pt x="12" y="8"/>
                </a:cubicBezTo>
                <a:cubicBezTo>
                  <a:pt x="12" y="8"/>
                  <a:pt x="12" y="8"/>
                  <a:pt x="12" y="8"/>
                </a:cubicBezTo>
                <a:cubicBezTo>
                  <a:pt x="11" y="8"/>
                  <a:pt x="9" y="10"/>
                  <a:pt x="9" y="12"/>
                </a:cubicBezTo>
                <a:cubicBezTo>
                  <a:pt x="9" y="12"/>
                  <a:pt x="9" y="13"/>
                  <a:pt x="9" y="13"/>
                </a:cubicBezTo>
                <a:cubicBezTo>
                  <a:pt x="9" y="13"/>
                  <a:pt x="9" y="13"/>
                  <a:pt x="9" y="13"/>
                </a:cubicBezTo>
                <a:cubicBezTo>
                  <a:pt x="9" y="13"/>
                  <a:pt x="9" y="13"/>
                  <a:pt x="9" y="13"/>
                </a:cubicBezTo>
                <a:cubicBezTo>
                  <a:pt x="9" y="16"/>
                  <a:pt x="10" y="17"/>
                  <a:pt x="11" y="19"/>
                </a:cubicBezTo>
                <a:cubicBezTo>
                  <a:pt x="11" y="19"/>
                  <a:pt x="11" y="19"/>
                  <a:pt x="11" y="19"/>
                </a:cubicBezTo>
                <a:cubicBezTo>
                  <a:pt x="12" y="20"/>
                  <a:pt x="13" y="21"/>
                  <a:pt x="14" y="21"/>
                </a:cubicBezTo>
                <a:cubicBezTo>
                  <a:pt x="15" y="21"/>
                  <a:pt x="16" y="20"/>
                  <a:pt x="17" y="20"/>
                </a:cubicBezTo>
                <a:cubicBezTo>
                  <a:pt x="17" y="20"/>
                  <a:pt x="17" y="20"/>
                  <a:pt x="17" y="20"/>
                </a:cubicBezTo>
                <a:cubicBezTo>
                  <a:pt x="18" y="19"/>
                  <a:pt x="18" y="18"/>
                  <a:pt x="19" y="17"/>
                </a:cubicBezTo>
                <a:cubicBezTo>
                  <a:pt x="19" y="17"/>
                  <a:pt x="19" y="17"/>
                  <a:pt x="19" y="17"/>
                </a:cubicBezTo>
                <a:close/>
                <a:moveTo>
                  <a:pt x="8" y="19"/>
                </a:moveTo>
                <a:cubicBezTo>
                  <a:pt x="0" y="6"/>
                  <a:pt x="13" y="0"/>
                  <a:pt x="14" y="2"/>
                </a:cubicBezTo>
                <a:cubicBezTo>
                  <a:pt x="14" y="3"/>
                  <a:pt x="14" y="3"/>
                  <a:pt x="14" y="2"/>
                </a:cubicBezTo>
                <a:cubicBezTo>
                  <a:pt x="18" y="0"/>
                  <a:pt x="27" y="9"/>
                  <a:pt x="20" y="19"/>
                </a:cubicBezTo>
                <a:cubicBezTo>
                  <a:pt x="20" y="19"/>
                  <a:pt x="19" y="19"/>
                  <a:pt x="18" y="19"/>
                </a:cubicBezTo>
                <a:cubicBezTo>
                  <a:pt x="18" y="20"/>
                  <a:pt x="18" y="20"/>
                  <a:pt x="18" y="20"/>
                </a:cubicBezTo>
                <a:cubicBezTo>
                  <a:pt x="18" y="20"/>
                  <a:pt x="18" y="20"/>
                  <a:pt x="18" y="20"/>
                </a:cubicBezTo>
                <a:cubicBezTo>
                  <a:pt x="17" y="21"/>
                  <a:pt x="15" y="22"/>
                  <a:pt x="14" y="22"/>
                </a:cubicBezTo>
                <a:cubicBezTo>
                  <a:pt x="13" y="22"/>
                  <a:pt x="11" y="21"/>
                  <a:pt x="10" y="19"/>
                </a:cubicBezTo>
                <a:cubicBezTo>
                  <a:pt x="9" y="19"/>
                  <a:pt x="9" y="19"/>
                  <a:pt x="8" y="19"/>
                </a:cubicBezTo>
                <a:close/>
                <a:moveTo>
                  <a:pt x="27" y="35"/>
                </a:moveTo>
                <a:cubicBezTo>
                  <a:pt x="27" y="30"/>
                  <a:pt x="26" y="25"/>
                  <a:pt x="21" y="24"/>
                </a:cubicBezTo>
                <a:cubicBezTo>
                  <a:pt x="21" y="25"/>
                  <a:pt x="21" y="26"/>
                  <a:pt x="22" y="28"/>
                </a:cubicBezTo>
                <a:cubicBezTo>
                  <a:pt x="18" y="26"/>
                  <a:pt x="18" y="26"/>
                  <a:pt x="18" y="26"/>
                </a:cubicBezTo>
                <a:cubicBezTo>
                  <a:pt x="17" y="29"/>
                  <a:pt x="15" y="32"/>
                  <a:pt x="14" y="35"/>
                </a:cubicBezTo>
                <a:cubicBezTo>
                  <a:pt x="10" y="26"/>
                  <a:pt x="10" y="26"/>
                  <a:pt x="10" y="26"/>
                </a:cubicBezTo>
                <a:cubicBezTo>
                  <a:pt x="6" y="28"/>
                  <a:pt x="6" y="28"/>
                  <a:pt x="6" y="28"/>
                </a:cubicBezTo>
                <a:cubicBezTo>
                  <a:pt x="7" y="26"/>
                  <a:pt x="7" y="25"/>
                  <a:pt x="7" y="24"/>
                </a:cubicBezTo>
                <a:cubicBezTo>
                  <a:pt x="2" y="26"/>
                  <a:pt x="2" y="30"/>
                  <a:pt x="2" y="35"/>
                </a:cubicBezTo>
                <a:cubicBezTo>
                  <a:pt x="2" y="36"/>
                  <a:pt x="3" y="37"/>
                  <a:pt x="4" y="37"/>
                </a:cubicBezTo>
                <a:cubicBezTo>
                  <a:pt x="11" y="37"/>
                  <a:pt x="18" y="37"/>
                  <a:pt x="24" y="37"/>
                </a:cubicBezTo>
                <a:cubicBezTo>
                  <a:pt x="26" y="37"/>
                  <a:pt x="27" y="36"/>
                  <a:pt x="27" y="35"/>
                </a:cubicBezTo>
                <a:close/>
              </a:path>
            </a:pathLst>
          </a:custGeom>
          <a:solidFill>
            <a:schemeClr val="bg1"/>
          </a:solidFill>
          <a:ln>
            <a:noFill/>
          </a:ln>
        </p:spPr>
        <p:txBody>
          <a:bodyPr lIns="121889" tIns="60944" rIns="121889" bIns="60944"/>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endParaRPr lang="en-US" sz="1866"/>
          </a:p>
        </p:txBody>
      </p:sp>
      <p:sp>
        <p:nvSpPr>
          <p:cNvPr id="41" name="Freeform 260">
            <a:extLst>
              <a:ext uri="{FF2B5EF4-FFF2-40B4-BE49-F238E27FC236}">
                <a16:creationId xmlns:a16="http://schemas.microsoft.com/office/drawing/2014/main" id="{54E239D9-6F78-EC40-8D3A-E78AB4F37684}"/>
              </a:ext>
            </a:extLst>
          </p:cNvPr>
          <p:cNvSpPr>
            <a:spLocks noEditPoints="1"/>
          </p:cNvSpPr>
          <p:nvPr/>
        </p:nvSpPr>
        <p:spPr bwMode="auto">
          <a:xfrm>
            <a:off x="5256607" y="4259739"/>
            <a:ext cx="617201" cy="676800"/>
          </a:xfrm>
          <a:custGeom>
            <a:avLst/>
            <a:gdLst>
              <a:gd name="T0" fmla="*/ 0 w 26"/>
              <a:gd name="T1" fmla="*/ 28 h 35"/>
              <a:gd name="T2" fmla="*/ 0 w 26"/>
              <a:gd name="T3" fmla="*/ 33 h 35"/>
              <a:gd name="T4" fmla="*/ 2 w 26"/>
              <a:gd name="T5" fmla="*/ 35 h 35"/>
              <a:gd name="T6" fmla="*/ 24 w 26"/>
              <a:gd name="T7" fmla="*/ 35 h 35"/>
              <a:gd name="T8" fmla="*/ 26 w 26"/>
              <a:gd name="T9" fmla="*/ 33 h 35"/>
              <a:gd name="T10" fmla="*/ 26 w 26"/>
              <a:gd name="T11" fmla="*/ 28 h 35"/>
              <a:gd name="T12" fmla="*/ 19 w 26"/>
              <a:gd name="T13" fmla="*/ 22 h 35"/>
              <a:gd name="T14" fmla="*/ 14 w 26"/>
              <a:gd name="T15" fmla="*/ 33 h 35"/>
              <a:gd name="T16" fmla="*/ 14 w 26"/>
              <a:gd name="T17" fmla="*/ 26 h 35"/>
              <a:gd name="T18" fmla="*/ 14 w 26"/>
              <a:gd name="T19" fmla="*/ 26 h 35"/>
              <a:gd name="T20" fmla="*/ 15 w 26"/>
              <a:gd name="T21" fmla="*/ 25 h 35"/>
              <a:gd name="T22" fmla="*/ 15 w 26"/>
              <a:gd name="T23" fmla="*/ 24 h 35"/>
              <a:gd name="T24" fmla="*/ 14 w 26"/>
              <a:gd name="T25" fmla="*/ 24 h 35"/>
              <a:gd name="T26" fmla="*/ 12 w 26"/>
              <a:gd name="T27" fmla="*/ 24 h 35"/>
              <a:gd name="T28" fmla="*/ 12 w 26"/>
              <a:gd name="T29" fmla="*/ 24 h 35"/>
              <a:gd name="T30" fmla="*/ 12 w 26"/>
              <a:gd name="T31" fmla="*/ 25 h 35"/>
              <a:gd name="T32" fmla="*/ 13 w 26"/>
              <a:gd name="T33" fmla="*/ 26 h 35"/>
              <a:gd name="T34" fmla="*/ 13 w 26"/>
              <a:gd name="T35" fmla="*/ 26 h 35"/>
              <a:gd name="T36" fmla="*/ 12 w 26"/>
              <a:gd name="T37" fmla="*/ 33 h 35"/>
              <a:gd name="T38" fmla="*/ 7 w 26"/>
              <a:gd name="T39" fmla="*/ 22 h 35"/>
              <a:gd name="T40" fmla="*/ 0 w 26"/>
              <a:gd name="T41" fmla="*/ 28 h 35"/>
              <a:gd name="T42" fmla="*/ 13 w 26"/>
              <a:gd name="T43" fmla="*/ 20 h 35"/>
              <a:gd name="T44" fmla="*/ 8 w 26"/>
              <a:gd name="T45" fmla="*/ 17 h 35"/>
              <a:gd name="T46" fmla="*/ 6 w 26"/>
              <a:gd name="T47" fmla="*/ 10 h 35"/>
              <a:gd name="T48" fmla="*/ 6 w 26"/>
              <a:gd name="T49" fmla="*/ 10 h 35"/>
              <a:gd name="T50" fmla="*/ 6 w 26"/>
              <a:gd name="T51" fmla="*/ 10 h 35"/>
              <a:gd name="T52" fmla="*/ 6 w 26"/>
              <a:gd name="T53" fmla="*/ 10 h 35"/>
              <a:gd name="T54" fmla="*/ 13 w 26"/>
              <a:gd name="T55" fmla="*/ 0 h 35"/>
              <a:gd name="T56" fmla="*/ 20 w 26"/>
              <a:gd name="T57" fmla="*/ 10 h 35"/>
              <a:gd name="T58" fmla="*/ 20 w 26"/>
              <a:gd name="T59" fmla="*/ 10 h 35"/>
              <a:gd name="T60" fmla="*/ 20 w 26"/>
              <a:gd name="T61" fmla="*/ 10 h 35"/>
              <a:gd name="T62" fmla="*/ 20 w 26"/>
              <a:gd name="T63" fmla="*/ 10 h 35"/>
              <a:gd name="T64" fmla="*/ 18 w 26"/>
              <a:gd name="T65" fmla="*/ 17 h 35"/>
              <a:gd name="T66" fmla="*/ 13 w 26"/>
              <a:gd name="T67" fmla="*/ 20 h 35"/>
              <a:gd name="T68" fmla="*/ 9 w 26"/>
              <a:gd name="T69" fmla="*/ 16 h 35"/>
              <a:gd name="T70" fmla="*/ 13 w 26"/>
              <a:gd name="T71" fmla="*/ 19 h 35"/>
              <a:gd name="T72" fmla="*/ 17 w 26"/>
              <a:gd name="T73" fmla="*/ 16 h 35"/>
              <a:gd name="T74" fmla="*/ 19 w 26"/>
              <a:gd name="T75" fmla="*/ 10 h 35"/>
              <a:gd name="T76" fmla="*/ 19 w 26"/>
              <a:gd name="T77" fmla="*/ 9 h 35"/>
              <a:gd name="T78" fmla="*/ 19 w 26"/>
              <a:gd name="T79" fmla="*/ 7 h 35"/>
              <a:gd name="T80" fmla="*/ 18 w 26"/>
              <a:gd name="T81" fmla="*/ 5 h 35"/>
              <a:gd name="T82" fmla="*/ 16 w 26"/>
              <a:gd name="T83" fmla="*/ 5 h 35"/>
              <a:gd name="T84" fmla="*/ 13 w 26"/>
              <a:gd name="T85" fmla="*/ 6 h 35"/>
              <a:gd name="T86" fmla="*/ 11 w 26"/>
              <a:gd name="T87" fmla="*/ 5 h 35"/>
              <a:gd name="T88" fmla="*/ 11 w 26"/>
              <a:gd name="T89" fmla="*/ 5 h 35"/>
              <a:gd name="T90" fmla="*/ 8 w 26"/>
              <a:gd name="T91" fmla="*/ 5 h 35"/>
              <a:gd name="T92" fmla="*/ 8 w 26"/>
              <a:gd name="T93" fmla="*/ 7 h 35"/>
              <a:gd name="T94" fmla="*/ 7 w 26"/>
              <a:gd name="T95" fmla="*/ 9 h 35"/>
              <a:gd name="T96" fmla="*/ 7 w 26"/>
              <a:gd name="T97" fmla="*/ 10 h 35"/>
              <a:gd name="T98" fmla="*/ 9 w 26"/>
              <a:gd name="T99" fmla="*/ 16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 h="35">
                <a:moveTo>
                  <a:pt x="0" y="28"/>
                </a:moveTo>
                <a:cubicBezTo>
                  <a:pt x="0" y="30"/>
                  <a:pt x="0" y="31"/>
                  <a:pt x="0" y="33"/>
                </a:cubicBezTo>
                <a:cubicBezTo>
                  <a:pt x="0" y="34"/>
                  <a:pt x="1" y="35"/>
                  <a:pt x="2" y="35"/>
                </a:cubicBezTo>
                <a:cubicBezTo>
                  <a:pt x="9" y="35"/>
                  <a:pt x="17" y="35"/>
                  <a:pt x="24" y="35"/>
                </a:cubicBezTo>
                <a:cubicBezTo>
                  <a:pt x="25" y="35"/>
                  <a:pt x="26" y="34"/>
                  <a:pt x="26" y="33"/>
                </a:cubicBezTo>
                <a:cubicBezTo>
                  <a:pt x="26" y="28"/>
                  <a:pt x="26" y="28"/>
                  <a:pt x="26" y="28"/>
                </a:cubicBezTo>
                <a:cubicBezTo>
                  <a:pt x="26" y="25"/>
                  <a:pt x="23" y="23"/>
                  <a:pt x="19" y="22"/>
                </a:cubicBezTo>
                <a:cubicBezTo>
                  <a:pt x="18" y="27"/>
                  <a:pt x="16" y="29"/>
                  <a:pt x="14" y="33"/>
                </a:cubicBezTo>
                <a:cubicBezTo>
                  <a:pt x="14" y="26"/>
                  <a:pt x="14" y="26"/>
                  <a:pt x="14" y="26"/>
                </a:cubicBezTo>
                <a:cubicBezTo>
                  <a:pt x="14" y="26"/>
                  <a:pt x="14" y="26"/>
                  <a:pt x="14" y="26"/>
                </a:cubicBezTo>
                <a:cubicBezTo>
                  <a:pt x="15" y="25"/>
                  <a:pt x="15" y="25"/>
                  <a:pt x="15" y="25"/>
                </a:cubicBezTo>
                <a:cubicBezTo>
                  <a:pt x="15" y="24"/>
                  <a:pt x="15" y="24"/>
                  <a:pt x="15" y="24"/>
                </a:cubicBezTo>
                <a:cubicBezTo>
                  <a:pt x="14" y="24"/>
                  <a:pt x="14" y="24"/>
                  <a:pt x="14" y="24"/>
                </a:cubicBezTo>
                <a:cubicBezTo>
                  <a:pt x="14" y="24"/>
                  <a:pt x="13" y="24"/>
                  <a:pt x="12" y="24"/>
                </a:cubicBezTo>
                <a:cubicBezTo>
                  <a:pt x="12" y="24"/>
                  <a:pt x="12" y="24"/>
                  <a:pt x="12" y="24"/>
                </a:cubicBezTo>
                <a:cubicBezTo>
                  <a:pt x="12" y="24"/>
                  <a:pt x="12" y="24"/>
                  <a:pt x="12" y="25"/>
                </a:cubicBezTo>
                <a:cubicBezTo>
                  <a:pt x="13" y="26"/>
                  <a:pt x="13" y="26"/>
                  <a:pt x="13" y="26"/>
                </a:cubicBezTo>
                <a:cubicBezTo>
                  <a:pt x="13" y="26"/>
                  <a:pt x="13" y="26"/>
                  <a:pt x="13" y="26"/>
                </a:cubicBezTo>
                <a:cubicBezTo>
                  <a:pt x="12" y="33"/>
                  <a:pt x="12" y="33"/>
                  <a:pt x="12" y="33"/>
                </a:cubicBezTo>
                <a:cubicBezTo>
                  <a:pt x="10" y="29"/>
                  <a:pt x="9" y="27"/>
                  <a:pt x="7" y="22"/>
                </a:cubicBezTo>
                <a:cubicBezTo>
                  <a:pt x="3" y="23"/>
                  <a:pt x="0" y="25"/>
                  <a:pt x="0" y="28"/>
                </a:cubicBezTo>
                <a:close/>
                <a:moveTo>
                  <a:pt x="13" y="20"/>
                </a:moveTo>
                <a:cubicBezTo>
                  <a:pt x="11" y="20"/>
                  <a:pt x="10" y="19"/>
                  <a:pt x="8" y="17"/>
                </a:cubicBezTo>
                <a:cubicBezTo>
                  <a:pt x="7" y="15"/>
                  <a:pt x="6" y="13"/>
                  <a:pt x="6" y="10"/>
                </a:cubicBezTo>
                <a:cubicBezTo>
                  <a:pt x="6" y="10"/>
                  <a:pt x="6" y="10"/>
                  <a:pt x="6" y="10"/>
                </a:cubicBezTo>
                <a:cubicBezTo>
                  <a:pt x="6" y="10"/>
                  <a:pt x="6" y="10"/>
                  <a:pt x="6" y="10"/>
                </a:cubicBezTo>
                <a:cubicBezTo>
                  <a:pt x="6" y="10"/>
                  <a:pt x="6" y="10"/>
                  <a:pt x="6" y="10"/>
                </a:cubicBezTo>
                <a:cubicBezTo>
                  <a:pt x="6" y="5"/>
                  <a:pt x="5" y="0"/>
                  <a:pt x="13" y="0"/>
                </a:cubicBezTo>
                <a:cubicBezTo>
                  <a:pt x="21" y="0"/>
                  <a:pt x="20" y="5"/>
                  <a:pt x="20" y="10"/>
                </a:cubicBezTo>
                <a:cubicBezTo>
                  <a:pt x="20" y="10"/>
                  <a:pt x="20" y="10"/>
                  <a:pt x="20" y="10"/>
                </a:cubicBezTo>
                <a:cubicBezTo>
                  <a:pt x="20" y="10"/>
                  <a:pt x="20" y="10"/>
                  <a:pt x="20" y="10"/>
                </a:cubicBezTo>
                <a:cubicBezTo>
                  <a:pt x="20" y="10"/>
                  <a:pt x="20" y="10"/>
                  <a:pt x="20" y="10"/>
                </a:cubicBezTo>
                <a:cubicBezTo>
                  <a:pt x="20" y="13"/>
                  <a:pt x="19" y="15"/>
                  <a:pt x="18" y="17"/>
                </a:cubicBezTo>
                <a:cubicBezTo>
                  <a:pt x="17" y="19"/>
                  <a:pt x="15" y="20"/>
                  <a:pt x="13" y="20"/>
                </a:cubicBezTo>
                <a:close/>
                <a:moveTo>
                  <a:pt x="9" y="16"/>
                </a:moveTo>
                <a:cubicBezTo>
                  <a:pt x="10" y="18"/>
                  <a:pt x="12" y="19"/>
                  <a:pt x="13" y="19"/>
                </a:cubicBezTo>
                <a:cubicBezTo>
                  <a:pt x="15" y="19"/>
                  <a:pt x="16" y="18"/>
                  <a:pt x="17" y="16"/>
                </a:cubicBezTo>
                <a:cubicBezTo>
                  <a:pt x="18" y="15"/>
                  <a:pt x="19" y="13"/>
                  <a:pt x="19" y="10"/>
                </a:cubicBezTo>
                <a:cubicBezTo>
                  <a:pt x="19" y="9"/>
                  <a:pt x="19" y="9"/>
                  <a:pt x="19" y="9"/>
                </a:cubicBezTo>
                <a:cubicBezTo>
                  <a:pt x="19" y="8"/>
                  <a:pt x="19" y="8"/>
                  <a:pt x="19" y="7"/>
                </a:cubicBezTo>
                <a:cubicBezTo>
                  <a:pt x="19" y="7"/>
                  <a:pt x="18" y="6"/>
                  <a:pt x="18" y="5"/>
                </a:cubicBezTo>
                <a:cubicBezTo>
                  <a:pt x="18" y="5"/>
                  <a:pt x="17" y="5"/>
                  <a:pt x="16" y="5"/>
                </a:cubicBezTo>
                <a:cubicBezTo>
                  <a:pt x="15" y="5"/>
                  <a:pt x="14" y="6"/>
                  <a:pt x="13" y="6"/>
                </a:cubicBezTo>
                <a:cubicBezTo>
                  <a:pt x="12" y="6"/>
                  <a:pt x="11" y="5"/>
                  <a:pt x="11" y="5"/>
                </a:cubicBezTo>
                <a:cubicBezTo>
                  <a:pt x="11" y="5"/>
                  <a:pt x="11" y="5"/>
                  <a:pt x="11" y="5"/>
                </a:cubicBezTo>
                <a:cubicBezTo>
                  <a:pt x="10" y="5"/>
                  <a:pt x="9" y="5"/>
                  <a:pt x="8" y="5"/>
                </a:cubicBezTo>
                <a:cubicBezTo>
                  <a:pt x="8" y="6"/>
                  <a:pt x="8" y="7"/>
                  <a:pt x="8" y="7"/>
                </a:cubicBezTo>
                <a:cubicBezTo>
                  <a:pt x="8" y="8"/>
                  <a:pt x="8" y="8"/>
                  <a:pt x="7" y="9"/>
                </a:cubicBezTo>
                <a:cubicBezTo>
                  <a:pt x="7" y="10"/>
                  <a:pt x="7" y="10"/>
                  <a:pt x="7" y="10"/>
                </a:cubicBezTo>
                <a:cubicBezTo>
                  <a:pt x="7" y="13"/>
                  <a:pt x="8" y="15"/>
                  <a:pt x="9" y="16"/>
                </a:cubicBezTo>
                <a:close/>
              </a:path>
            </a:pathLst>
          </a:custGeom>
          <a:solidFill>
            <a:schemeClr val="bg1"/>
          </a:solidFill>
          <a:ln>
            <a:noFill/>
          </a:ln>
        </p:spPr>
        <p:txBody>
          <a:bodyPr lIns="121889" tIns="60944" rIns="121889" bIns="60944"/>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endParaRPr lang="en-US" sz="1866"/>
          </a:p>
        </p:txBody>
      </p:sp>
      <p:grpSp>
        <p:nvGrpSpPr>
          <p:cNvPr id="42" name="Group 46">
            <a:extLst>
              <a:ext uri="{FF2B5EF4-FFF2-40B4-BE49-F238E27FC236}">
                <a16:creationId xmlns:a16="http://schemas.microsoft.com/office/drawing/2014/main" id="{2A936DC0-29AA-7440-8552-4D867F42A5BA}"/>
              </a:ext>
            </a:extLst>
          </p:cNvPr>
          <p:cNvGrpSpPr/>
          <p:nvPr/>
        </p:nvGrpSpPr>
        <p:grpSpPr>
          <a:xfrm>
            <a:off x="8691760" y="4410933"/>
            <a:ext cx="669202" cy="616678"/>
            <a:chOff x="6357938" y="3535363"/>
            <a:chExt cx="465138" cy="406400"/>
          </a:xfrm>
          <a:solidFill>
            <a:schemeClr val="bg1"/>
          </a:solidFill>
        </p:grpSpPr>
        <p:sp>
          <p:nvSpPr>
            <p:cNvPr id="43" name="AutoShape 43">
              <a:extLst>
                <a:ext uri="{FF2B5EF4-FFF2-40B4-BE49-F238E27FC236}">
                  <a16:creationId xmlns:a16="http://schemas.microsoft.com/office/drawing/2014/main" id="{14DD9BA6-FE8B-BF4A-841A-D08A6DCBA1CB}"/>
                </a:ext>
              </a:extLst>
            </p:cNvPr>
            <p:cNvSpPr>
              <a:spLocks/>
            </p:cNvSpPr>
            <p:nvPr/>
          </p:nvSpPr>
          <p:spPr bwMode="auto">
            <a:xfrm>
              <a:off x="6357938" y="353536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grp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4" name="AutoShape 44">
              <a:extLst>
                <a:ext uri="{FF2B5EF4-FFF2-40B4-BE49-F238E27FC236}">
                  <a16:creationId xmlns:a16="http://schemas.microsoft.com/office/drawing/2014/main" id="{2D2424BE-D429-2348-8147-B450C46355C7}"/>
                </a:ext>
              </a:extLst>
            </p:cNvPr>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grp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5" name="AutoShape 45">
              <a:extLst>
                <a:ext uri="{FF2B5EF4-FFF2-40B4-BE49-F238E27FC236}">
                  <a16:creationId xmlns:a16="http://schemas.microsoft.com/office/drawing/2014/main" id="{C62639EF-3BCC-354F-AB16-5BDA1625AE09}"/>
                </a:ext>
              </a:extLst>
            </p:cNvPr>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grp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46" name="Group 34">
            <a:extLst>
              <a:ext uri="{FF2B5EF4-FFF2-40B4-BE49-F238E27FC236}">
                <a16:creationId xmlns:a16="http://schemas.microsoft.com/office/drawing/2014/main" id="{63A12FC8-84B2-7B40-90BB-D7EC1DBCBAA7}"/>
              </a:ext>
            </a:extLst>
          </p:cNvPr>
          <p:cNvGrpSpPr/>
          <p:nvPr/>
        </p:nvGrpSpPr>
        <p:grpSpPr>
          <a:xfrm>
            <a:off x="9453002" y="4167494"/>
            <a:ext cx="694215" cy="765106"/>
            <a:chOff x="8204317" y="3973834"/>
            <a:chExt cx="464344" cy="465138"/>
          </a:xfrm>
          <a:solidFill>
            <a:schemeClr val="bg1"/>
          </a:solidFill>
        </p:grpSpPr>
        <p:sp>
          <p:nvSpPr>
            <p:cNvPr id="47" name="AutoShape 33">
              <a:extLst>
                <a:ext uri="{FF2B5EF4-FFF2-40B4-BE49-F238E27FC236}">
                  <a16:creationId xmlns:a16="http://schemas.microsoft.com/office/drawing/2014/main" id="{B25A6113-53BF-2341-A6F4-4126CF477A98}"/>
                </a:ext>
              </a:extLst>
            </p:cNvPr>
            <p:cNvSpPr>
              <a:spLocks/>
            </p:cNvSpPr>
            <p:nvPr/>
          </p:nvSpPr>
          <p:spPr bwMode="auto">
            <a:xfrm>
              <a:off x="8204317" y="4148459"/>
              <a:ext cx="464344" cy="290513"/>
            </a:xfrm>
            <a:custGeom>
              <a:avLst/>
              <a:gdLst>
                <a:gd name="T0" fmla="*/ 10752 w 21505"/>
                <a:gd name="T1" fmla="*/ 10800 h 21600"/>
                <a:gd name="T2" fmla="*/ 10752 w 21505"/>
                <a:gd name="T3" fmla="*/ 10800 h 21600"/>
                <a:gd name="T4" fmla="*/ 10752 w 21505"/>
                <a:gd name="T5" fmla="*/ 10800 h 21600"/>
                <a:gd name="T6" fmla="*/ 10752 w 21505"/>
                <a:gd name="T7" fmla="*/ 10800 h 21600"/>
              </a:gdLst>
              <a:ahLst/>
              <a:cxnLst>
                <a:cxn ang="0">
                  <a:pos x="T0" y="T1"/>
                </a:cxn>
                <a:cxn ang="0">
                  <a:pos x="T2" y="T3"/>
                </a:cxn>
                <a:cxn ang="0">
                  <a:pos x="T4" y="T5"/>
                </a:cxn>
                <a:cxn ang="0">
                  <a:pos x="T6" y="T7"/>
                </a:cxn>
              </a:cxnLst>
              <a:rect l="0" t="0" r="r" b="b"/>
              <a:pathLst>
                <a:path w="21505" h="21600">
                  <a:moveTo>
                    <a:pt x="17472" y="17279"/>
                  </a:moveTo>
                  <a:lnTo>
                    <a:pt x="17472" y="18899"/>
                  </a:lnTo>
                  <a:cubicBezTo>
                    <a:pt x="17472" y="19198"/>
                    <a:pt x="17321" y="19439"/>
                    <a:pt x="17136" y="19439"/>
                  </a:cubicBezTo>
                  <a:lnTo>
                    <a:pt x="4368" y="19439"/>
                  </a:lnTo>
                  <a:cubicBezTo>
                    <a:pt x="4182" y="19439"/>
                    <a:pt x="4032" y="19198"/>
                    <a:pt x="4032" y="18899"/>
                  </a:cubicBezTo>
                  <a:lnTo>
                    <a:pt x="4032" y="17279"/>
                  </a:lnTo>
                  <a:lnTo>
                    <a:pt x="1344" y="12419"/>
                  </a:lnTo>
                  <a:cubicBezTo>
                    <a:pt x="1344" y="12121"/>
                    <a:pt x="1494" y="11879"/>
                    <a:pt x="1680" y="11879"/>
                  </a:cubicBezTo>
                  <a:lnTo>
                    <a:pt x="3360" y="11879"/>
                  </a:lnTo>
                  <a:lnTo>
                    <a:pt x="4032" y="11879"/>
                  </a:lnTo>
                  <a:lnTo>
                    <a:pt x="4704" y="11879"/>
                  </a:lnTo>
                  <a:lnTo>
                    <a:pt x="5376" y="11879"/>
                  </a:lnTo>
                  <a:lnTo>
                    <a:pt x="6048" y="11879"/>
                  </a:lnTo>
                  <a:lnTo>
                    <a:pt x="6720" y="11879"/>
                  </a:lnTo>
                  <a:lnTo>
                    <a:pt x="7392" y="11879"/>
                  </a:lnTo>
                  <a:lnTo>
                    <a:pt x="8064" y="11879"/>
                  </a:lnTo>
                  <a:lnTo>
                    <a:pt x="8736" y="11879"/>
                  </a:lnTo>
                  <a:lnTo>
                    <a:pt x="12768" y="11879"/>
                  </a:lnTo>
                  <a:lnTo>
                    <a:pt x="13440" y="11879"/>
                  </a:lnTo>
                  <a:lnTo>
                    <a:pt x="14112" y="11879"/>
                  </a:lnTo>
                  <a:lnTo>
                    <a:pt x="14784" y="11879"/>
                  </a:lnTo>
                  <a:lnTo>
                    <a:pt x="15456" y="11879"/>
                  </a:lnTo>
                  <a:lnTo>
                    <a:pt x="16128" y="11879"/>
                  </a:lnTo>
                  <a:lnTo>
                    <a:pt x="16800" y="11879"/>
                  </a:lnTo>
                  <a:lnTo>
                    <a:pt x="17472" y="11879"/>
                  </a:lnTo>
                  <a:lnTo>
                    <a:pt x="18144" y="11879"/>
                  </a:lnTo>
                  <a:lnTo>
                    <a:pt x="19824" y="11879"/>
                  </a:lnTo>
                  <a:cubicBezTo>
                    <a:pt x="20009" y="11879"/>
                    <a:pt x="20160" y="12121"/>
                    <a:pt x="20160" y="12419"/>
                  </a:cubicBezTo>
                  <a:cubicBezTo>
                    <a:pt x="20160" y="12419"/>
                    <a:pt x="17472" y="17279"/>
                    <a:pt x="17472" y="17279"/>
                  </a:cubicBezTo>
                  <a:close/>
                  <a:moveTo>
                    <a:pt x="10752" y="4320"/>
                  </a:moveTo>
                  <a:cubicBezTo>
                    <a:pt x="8625" y="4320"/>
                    <a:pt x="6826" y="6601"/>
                    <a:pt x="6246" y="9719"/>
                  </a:cubicBezTo>
                  <a:lnTo>
                    <a:pt x="5552" y="9719"/>
                  </a:lnTo>
                  <a:cubicBezTo>
                    <a:pt x="6152" y="6000"/>
                    <a:pt x="8252" y="3239"/>
                    <a:pt x="10752" y="3239"/>
                  </a:cubicBezTo>
                  <a:cubicBezTo>
                    <a:pt x="12934" y="3239"/>
                    <a:pt x="14813" y="5344"/>
                    <a:pt x="15654" y="8353"/>
                  </a:cubicBezTo>
                  <a:lnTo>
                    <a:pt x="15054" y="8835"/>
                  </a:lnTo>
                  <a:cubicBezTo>
                    <a:pt x="14323" y="6180"/>
                    <a:pt x="12671" y="4320"/>
                    <a:pt x="10752" y="4320"/>
                  </a:cubicBezTo>
                  <a:moveTo>
                    <a:pt x="10752" y="8639"/>
                  </a:moveTo>
                  <a:cubicBezTo>
                    <a:pt x="10158" y="8639"/>
                    <a:pt x="9630" y="9061"/>
                    <a:pt x="9260" y="9719"/>
                  </a:cubicBezTo>
                  <a:lnTo>
                    <a:pt x="8437" y="9719"/>
                  </a:lnTo>
                  <a:cubicBezTo>
                    <a:pt x="8904" y="8435"/>
                    <a:pt x="9761" y="7560"/>
                    <a:pt x="10752" y="7560"/>
                  </a:cubicBezTo>
                  <a:cubicBezTo>
                    <a:pt x="11742" y="7560"/>
                    <a:pt x="12600" y="8435"/>
                    <a:pt x="13066" y="9719"/>
                  </a:cubicBezTo>
                  <a:lnTo>
                    <a:pt x="12244" y="9719"/>
                  </a:lnTo>
                  <a:cubicBezTo>
                    <a:pt x="11874" y="9061"/>
                    <a:pt x="11345" y="8639"/>
                    <a:pt x="10752" y="8639"/>
                  </a:cubicBezTo>
                  <a:moveTo>
                    <a:pt x="13827" y="9719"/>
                  </a:moveTo>
                  <a:cubicBezTo>
                    <a:pt x="13307" y="7816"/>
                    <a:pt x="12126" y="6479"/>
                    <a:pt x="10752" y="6479"/>
                  </a:cubicBezTo>
                  <a:cubicBezTo>
                    <a:pt x="9378" y="6479"/>
                    <a:pt x="8197" y="7816"/>
                    <a:pt x="7676" y="9719"/>
                  </a:cubicBezTo>
                  <a:lnTo>
                    <a:pt x="6955" y="9719"/>
                  </a:lnTo>
                  <a:cubicBezTo>
                    <a:pt x="7510" y="7207"/>
                    <a:pt x="9001" y="5400"/>
                    <a:pt x="10752" y="5400"/>
                  </a:cubicBezTo>
                  <a:cubicBezTo>
                    <a:pt x="12409" y="5400"/>
                    <a:pt x="13834" y="7015"/>
                    <a:pt x="14454" y="9317"/>
                  </a:cubicBezTo>
                  <a:lnTo>
                    <a:pt x="13953" y="9719"/>
                  </a:lnTo>
                  <a:cubicBezTo>
                    <a:pt x="13953" y="9719"/>
                    <a:pt x="13827" y="9719"/>
                    <a:pt x="13827" y="9719"/>
                  </a:cubicBezTo>
                  <a:close/>
                  <a:moveTo>
                    <a:pt x="10752" y="1080"/>
                  </a:moveTo>
                  <a:cubicBezTo>
                    <a:pt x="13459" y="1080"/>
                    <a:pt x="15792" y="3672"/>
                    <a:pt x="16856" y="7388"/>
                  </a:cubicBezTo>
                  <a:lnTo>
                    <a:pt x="16256" y="7869"/>
                  </a:lnTo>
                  <a:cubicBezTo>
                    <a:pt x="15305" y="4504"/>
                    <a:pt x="13201" y="2160"/>
                    <a:pt x="10752" y="2160"/>
                  </a:cubicBezTo>
                  <a:cubicBezTo>
                    <a:pt x="7874" y="2160"/>
                    <a:pt x="5470" y="5392"/>
                    <a:pt x="4858" y="9719"/>
                  </a:cubicBezTo>
                  <a:lnTo>
                    <a:pt x="4167" y="9719"/>
                  </a:lnTo>
                  <a:cubicBezTo>
                    <a:pt x="4792" y="4796"/>
                    <a:pt x="7507" y="1080"/>
                    <a:pt x="10752" y="1080"/>
                  </a:cubicBezTo>
                  <a:moveTo>
                    <a:pt x="17336" y="9719"/>
                  </a:moveTo>
                  <a:lnTo>
                    <a:pt x="16958" y="9719"/>
                  </a:lnTo>
                  <a:lnTo>
                    <a:pt x="17294" y="9449"/>
                  </a:lnTo>
                  <a:cubicBezTo>
                    <a:pt x="17307" y="9540"/>
                    <a:pt x="17325" y="9628"/>
                    <a:pt x="17336" y="9719"/>
                  </a:cubicBezTo>
                  <a:moveTo>
                    <a:pt x="19824" y="9719"/>
                  </a:moveTo>
                  <a:lnTo>
                    <a:pt x="18016" y="9719"/>
                  </a:lnTo>
                  <a:cubicBezTo>
                    <a:pt x="17986" y="9461"/>
                    <a:pt x="17948" y="9209"/>
                    <a:pt x="17908" y="8957"/>
                  </a:cubicBezTo>
                  <a:lnTo>
                    <a:pt x="21132" y="6366"/>
                  </a:lnTo>
                  <a:cubicBezTo>
                    <a:pt x="21464" y="6099"/>
                    <a:pt x="21599" y="5450"/>
                    <a:pt x="21433" y="4916"/>
                  </a:cubicBezTo>
                  <a:cubicBezTo>
                    <a:pt x="21267" y="4383"/>
                    <a:pt x="20864" y="4169"/>
                    <a:pt x="20532" y="4433"/>
                  </a:cubicBezTo>
                  <a:lnTo>
                    <a:pt x="17456" y="6905"/>
                  </a:lnTo>
                  <a:cubicBezTo>
                    <a:pt x="16282" y="2836"/>
                    <a:pt x="13721" y="0"/>
                    <a:pt x="10752" y="0"/>
                  </a:cubicBezTo>
                  <a:cubicBezTo>
                    <a:pt x="7135" y="0"/>
                    <a:pt x="4122" y="4198"/>
                    <a:pt x="3488" y="9719"/>
                  </a:cubicBezTo>
                  <a:lnTo>
                    <a:pt x="1680" y="9719"/>
                  </a:lnTo>
                  <a:cubicBezTo>
                    <a:pt x="754" y="9719"/>
                    <a:pt x="0" y="10930"/>
                    <a:pt x="0" y="12419"/>
                  </a:cubicBezTo>
                  <a:cubicBezTo>
                    <a:pt x="0" y="12949"/>
                    <a:pt x="121" y="13459"/>
                    <a:pt x="339" y="13855"/>
                  </a:cubicBezTo>
                  <a:lnTo>
                    <a:pt x="2688" y="18101"/>
                  </a:lnTo>
                  <a:lnTo>
                    <a:pt x="2688" y="18899"/>
                  </a:lnTo>
                  <a:cubicBezTo>
                    <a:pt x="2688" y="20389"/>
                    <a:pt x="3442" y="21599"/>
                    <a:pt x="4368" y="21599"/>
                  </a:cubicBezTo>
                  <a:lnTo>
                    <a:pt x="17136" y="21599"/>
                  </a:lnTo>
                  <a:cubicBezTo>
                    <a:pt x="18062" y="21599"/>
                    <a:pt x="18816" y="20389"/>
                    <a:pt x="18816" y="18899"/>
                  </a:cubicBezTo>
                  <a:lnTo>
                    <a:pt x="18816" y="18101"/>
                  </a:lnTo>
                  <a:lnTo>
                    <a:pt x="21165" y="13855"/>
                  </a:lnTo>
                  <a:cubicBezTo>
                    <a:pt x="21383" y="13459"/>
                    <a:pt x="21504" y="12949"/>
                    <a:pt x="21504" y="12419"/>
                  </a:cubicBezTo>
                  <a:cubicBezTo>
                    <a:pt x="21504" y="10930"/>
                    <a:pt x="20750" y="9719"/>
                    <a:pt x="19824" y="9719"/>
                  </a:cubicBezTo>
                </a:path>
              </a:pathLst>
            </a:custGeom>
            <a:grp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8" name="AutoShape 34">
              <a:extLst>
                <a:ext uri="{FF2B5EF4-FFF2-40B4-BE49-F238E27FC236}">
                  <a16:creationId xmlns:a16="http://schemas.microsoft.com/office/drawing/2014/main" id="{A09B55B8-ECB8-D040-99DA-50369ACAF6FF}"/>
                </a:ext>
              </a:extLst>
            </p:cNvPr>
            <p:cNvSpPr>
              <a:spLocks/>
            </p:cNvSpPr>
            <p:nvPr/>
          </p:nvSpPr>
          <p:spPr bwMode="auto">
            <a:xfrm>
              <a:off x="8320204" y="4032572"/>
              <a:ext cx="33338"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47"/>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9" name="AutoShape 35">
              <a:extLst>
                <a:ext uri="{FF2B5EF4-FFF2-40B4-BE49-F238E27FC236}">
                  <a16:creationId xmlns:a16="http://schemas.microsoft.com/office/drawing/2014/main" id="{18B5FB1E-9A21-E54F-A980-0DA63141504A}"/>
                </a:ext>
              </a:extLst>
            </p:cNvPr>
            <p:cNvSpPr>
              <a:spLocks/>
            </p:cNvSpPr>
            <p:nvPr/>
          </p:nvSpPr>
          <p:spPr bwMode="auto">
            <a:xfrm>
              <a:off x="8494829" y="4032572"/>
              <a:ext cx="32544"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0" name="AutoShape 36">
              <a:extLst>
                <a:ext uri="{FF2B5EF4-FFF2-40B4-BE49-F238E27FC236}">
                  <a16:creationId xmlns:a16="http://schemas.microsoft.com/office/drawing/2014/main" id="{6E35059C-47FC-374B-83E8-010C90055F7D}"/>
                </a:ext>
              </a:extLst>
            </p:cNvPr>
            <p:cNvSpPr>
              <a:spLocks/>
            </p:cNvSpPr>
            <p:nvPr/>
          </p:nvSpPr>
          <p:spPr bwMode="auto">
            <a:xfrm>
              <a:off x="8421804" y="3973834"/>
              <a:ext cx="33338" cy="109538"/>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9"/>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5" y="20691"/>
                    <a:pt x="1719" y="20730"/>
                    <a:pt x="1763" y="20770"/>
                  </a:cubicBezTo>
                </a:path>
              </a:pathLst>
            </a:custGeom>
            <a:grp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51" name="Group 57">
            <a:extLst>
              <a:ext uri="{FF2B5EF4-FFF2-40B4-BE49-F238E27FC236}">
                <a16:creationId xmlns:a16="http://schemas.microsoft.com/office/drawing/2014/main" id="{74BE39BE-17C3-4C44-B04E-1277D2C265D2}"/>
              </a:ext>
            </a:extLst>
          </p:cNvPr>
          <p:cNvGrpSpPr/>
          <p:nvPr/>
        </p:nvGrpSpPr>
        <p:grpSpPr>
          <a:xfrm>
            <a:off x="9114018" y="3571856"/>
            <a:ext cx="595006" cy="638725"/>
            <a:chOff x="8216107" y="2577307"/>
            <a:chExt cx="464344" cy="464344"/>
          </a:xfrm>
          <a:solidFill>
            <a:schemeClr val="tx1"/>
          </a:solidFill>
        </p:grpSpPr>
        <p:sp>
          <p:nvSpPr>
            <p:cNvPr id="52" name="AutoShape 52">
              <a:extLst>
                <a:ext uri="{FF2B5EF4-FFF2-40B4-BE49-F238E27FC236}">
                  <a16:creationId xmlns:a16="http://schemas.microsoft.com/office/drawing/2014/main" id="{03E8429B-E36C-3C49-A7B2-A1776348B8DA}"/>
                </a:ext>
              </a:extLst>
            </p:cNvPr>
            <p:cNvSpPr>
              <a:spLocks/>
            </p:cNvSpPr>
            <p:nvPr/>
          </p:nvSpPr>
          <p:spPr bwMode="auto">
            <a:xfrm>
              <a:off x="8216107" y="2577307"/>
              <a:ext cx="464344" cy="464344"/>
            </a:xfrm>
            <a:custGeom>
              <a:avLst/>
              <a:gdLst>
                <a:gd name="T0" fmla="+- 0 10800 87"/>
                <a:gd name="T1" fmla="*/ T0 w 21426"/>
                <a:gd name="T2" fmla="+- 0 10799 73"/>
                <a:gd name="T3" fmla="*/ 10799 h 21453"/>
                <a:gd name="T4" fmla="+- 0 10800 87"/>
                <a:gd name="T5" fmla="*/ T4 w 21426"/>
                <a:gd name="T6" fmla="+- 0 10799 73"/>
                <a:gd name="T7" fmla="*/ 10799 h 21453"/>
                <a:gd name="T8" fmla="+- 0 10800 87"/>
                <a:gd name="T9" fmla="*/ T8 w 21426"/>
                <a:gd name="T10" fmla="+- 0 10799 73"/>
                <a:gd name="T11" fmla="*/ 10799 h 21453"/>
                <a:gd name="T12" fmla="+- 0 10800 87"/>
                <a:gd name="T13" fmla="*/ T12 w 21426"/>
                <a:gd name="T14" fmla="+- 0 10799 73"/>
                <a:gd name="T15" fmla="*/ 10799 h 21453"/>
              </a:gdLst>
              <a:ahLst/>
              <a:cxnLst>
                <a:cxn ang="0">
                  <a:pos x="T1" y="T3"/>
                </a:cxn>
                <a:cxn ang="0">
                  <a:pos x="T5" y="T7"/>
                </a:cxn>
                <a:cxn ang="0">
                  <a:pos x="T9" y="T11"/>
                </a:cxn>
                <a:cxn ang="0">
                  <a:pos x="T13" y="T15"/>
                </a:cxn>
              </a:cxnLst>
              <a:rect l="0" t="0" r="r" b="b"/>
              <a:pathLst>
                <a:path w="21426" h="21453">
                  <a:moveTo>
                    <a:pt x="8034" y="20112"/>
                  </a:moveTo>
                  <a:cubicBezTo>
                    <a:pt x="5816" y="17892"/>
                    <a:pt x="3556" y="15628"/>
                    <a:pt x="1338" y="13408"/>
                  </a:cubicBezTo>
                  <a:cubicBezTo>
                    <a:pt x="3241" y="7240"/>
                    <a:pt x="11488" y="7509"/>
                    <a:pt x="13391" y="1341"/>
                  </a:cubicBezTo>
                  <a:cubicBezTo>
                    <a:pt x="15609" y="3560"/>
                    <a:pt x="17869" y="5825"/>
                    <a:pt x="20087" y="8045"/>
                  </a:cubicBezTo>
                  <a:cubicBezTo>
                    <a:pt x="18184" y="14212"/>
                    <a:pt x="9937" y="13944"/>
                    <a:pt x="8034" y="20112"/>
                  </a:cubicBezTo>
                  <a:moveTo>
                    <a:pt x="21034" y="7097"/>
                  </a:moveTo>
                  <a:lnTo>
                    <a:pt x="14338" y="393"/>
                  </a:lnTo>
                  <a:cubicBezTo>
                    <a:pt x="14006" y="60"/>
                    <a:pt x="13525" y="-73"/>
                    <a:pt x="13069" y="39"/>
                  </a:cubicBezTo>
                  <a:cubicBezTo>
                    <a:pt x="12828" y="98"/>
                    <a:pt x="12614" y="222"/>
                    <a:pt x="12444" y="393"/>
                  </a:cubicBezTo>
                  <a:cubicBezTo>
                    <a:pt x="12292" y="545"/>
                    <a:pt x="12177" y="733"/>
                    <a:pt x="12112" y="944"/>
                  </a:cubicBezTo>
                  <a:cubicBezTo>
                    <a:pt x="11808" y="1929"/>
                    <a:pt x="11283" y="2785"/>
                    <a:pt x="10507" y="3562"/>
                  </a:cubicBezTo>
                  <a:cubicBezTo>
                    <a:pt x="9471" y="4598"/>
                    <a:pt x="8121" y="5384"/>
                    <a:pt x="6693" y="6214"/>
                  </a:cubicBezTo>
                  <a:cubicBezTo>
                    <a:pt x="5177" y="7094"/>
                    <a:pt x="3611" y="8006"/>
                    <a:pt x="2328" y="9290"/>
                  </a:cubicBezTo>
                  <a:cubicBezTo>
                    <a:pt x="1237" y="10383"/>
                    <a:pt x="493" y="11600"/>
                    <a:pt x="59" y="13011"/>
                  </a:cubicBezTo>
                  <a:cubicBezTo>
                    <a:pt x="-87" y="13488"/>
                    <a:pt x="40" y="14004"/>
                    <a:pt x="391" y="14356"/>
                  </a:cubicBezTo>
                  <a:lnTo>
                    <a:pt x="7087" y="21060"/>
                  </a:lnTo>
                  <a:cubicBezTo>
                    <a:pt x="7419" y="21393"/>
                    <a:pt x="7900" y="21526"/>
                    <a:pt x="8356" y="21414"/>
                  </a:cubicBezTo>
                  <a:cubicBezTo>
                    <a:pt x="8597" y="21354"/>
                    <a:pt x="8811" y="21231"/>
                    <a:pt x="8981" y="21060"/>
                  </a:cubicBezTo>
                  <a:cubicBezTo>
                    <a:pt x="9133" y="20908"/>
                    <a:pt x="9248" y="20720"/>
                    <a:pt x="9314" y="20508"/>
                  </a:cubicBezTo>
                  <a:cubicBezTo>
                    <a:pt x="9617" y="19523"/>
                    <a:pt x="10142" y="18667"/>
                    <a:pt x="10918" y="17890"/>
                  </a:cubicBezTo>
                  <a:cubicBezTo>
                    <a:pt x="11954" y="16853"/>
                    <a:pt x="13304" y="16069"/>
                    <a:pt x="14733" y="15239"/>
                  </a:cubicBezTo>
                  <a:cubicBezTo>
                    <a:pt x="16248" y="14357"/>
                    <a:pt x="17814" y="13446"/>
                    <a:pt x="19097" y="12162"/>
                  </a:cubicBezTo>
                  <a:cubicBezTo>
                    <a:pt x="20188" y="11070"/>
                    <a:pt x="20932" y="9852"/>
                    <a:pt x="21366" y="8440"/>
                  </a:cubicBezTo>
                  <a:cubicBezTo>
                    <a:pt x="21512" y="7965"/>
                    <a:pt x="21385" y="7448"/>
                    <a:pt x="21034" y="7097"/>
                  </a:cubicBezTo>
                </a:path>
              </a:pathLst>
            </a:custGeom>
            <a:solidFill>
              <a:schemeClr val="bg1"/>
            </a:solid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3" name="AutoShape 53">
              <a:extLst>
                <a:ext uri="{FF2B5EF4-FFF2-40B4-BE49-F238E27FC236}">
                  <a16:creationId xmlns:a16="http://schemas.microsoft.com/office/drawing/2014/main" id="{2F2E79FF-B6C3-E448-BDEE-71B9A7F78305}"/>
                </a:ext>
              </a:extLst>
            </p:cNvPr>
            <p:cNvSpPr>
              <a:spLocks/>
            </p:cNvSpPr>
            <p:nvPr/>
          </p:nvSpPr>
          <p:spPr bwMode="auto">
            <a:xfrm>
              <a:off x="8390732" y="2736850"/>
              <a:ext cx="125413" cy="130175"/>
            </a:xfrm>
            <a:custGeom>
              <a:avLst/>
              <a:gdLst>
                <a:gd name="T0" fmla="+- 0 10801 59"/>
                <a:gd name="T1" fmla="*/ T0 w 21484"/>
                <a:gd name="T2" fmla="+- 0 10799 41"/>
                <a:gd name="T3" fmla="*/ 10799 h 21516"/>
                <a:gd name="T4" fmla="+- 0 10801 59"/>
                <a:gd name="T5" fmla="*/ T4 w 21484"/>
                <a:gd name="T6" fmla="+- 0 10799 41"/>
                <a:gd name="T7" fmla="*/ 10799 h 21516"/>
                <a:gd name="T8" fmla="+- 0 10801 59"/>
                <a:gd name="T9" fmla="*/ T8 w 21484"/>
                <a:gd name="T10" fmla="+- 0 10799 41"/>
                <a:gd name="T11" fmla="*/ 10799 h 21516"/>
                <a:gd name="T12" fmla="+- 0 10801 59"/>
                <a:gd name="T13" fmla="*/ T12 w 21484"/>
                <a:gd name="T14" fmla="+- 0 10799 41"/>
                <a:gd name="T15" fmla="*/ 10799 h 21516"/>
              </a:gdLst>
              <a:ahLst/>
              <a:cxnLst>
                <a:cxn ang="0">
                  <a:pos x="T1" y="T3"/>
                </a:cxn>
                <a:cxn ang="0">
                  <a:pos x="T5" y="T7"/>
                </a:cxn>
                <a:cxn ang="0">
                  <a:pos x="T9" y="T11"/>
                </a:cxn>
                <a:cxn ang="0">
                  <a:pos x="T13" y="T15"/>
                </a:cxn>
              </a:cxnLst>
              <a:rect l="0" t="0" r="r" b="b"/>
              <a:pathLst>
                <a:path w="21484" h="21516">
                  <a:moveTo>
                    <a:pt x="17511" y="14987"/>
                  </a:moveTo>
                  <a:cubicBezTo>
                    <a:pt x="17287" y="15384"/>
                    <a:pt x="17032" y="15740"/>
                    <a:pt x="16731" y="16049"/>
                  </a:cubicBezTo>
                  <a:cubicBezTo>
                    <a:pt x="15340" y="14692"/>
                    <a:pt x="13947" y="13205"/>
                    <a:pt x="12559" y="11675"/>
                  </a:cubicBezTo>
                  <a:cubicBezTo>
                    <a:pt x="12912" y="11521"/>
                    <a:pt x="13287" y="11362"/>
                    <a:pt x="13689" y="11198"/>
                  </a:cubicBezTo>
                  <a:cubicBezTo>
                    <a:pt x="14092" y="11034"/>
                    <a:pt x="14494" y="10927"/>
                    <a:pt x="14895" y="10861"/>
                  </a:cubicBezTo>
                  <a:cubicBezTo>
                    <a:pt x="15308" y="10801"/>
                    <a:pt x="15715" y="10819"/>
                    <a:pt x="16122" y="10913"/>
                  </a:cubicBezTo>
                  <a:cubicBezTo>
                    <a:pt x="16527" y="11011"/>
                    <a:pt x="16909" y="11222"/>
                    <a:pt x="17262" y="11554"/>
                  </a:cubicBezTo>
                  <a:cubicBezTo>
                    <a:pt x="17612" y="11890"/>
                    <a:pt x="17835" y="12244"/>
                    <a:pt x="17923" y="12620"/>
                  </a:cubicBezTo>
                  <a:cubicBezTo>
                    <a:pt x="18020" y="13004"/>
                    <a:pt x="18025" y="13392"/>
                    <a:pt x="17958" y="13789"/>
                  </a:cubicBezTo>
                  <a:cubicBezTo>
                    <a:pt x="17883" y="14187"/>
                    <a:pt x="17738" y="14585"/>
                    <a:pt x="17511" y="14987"/>
                  </a:cubicBezTo>
                  <a:moveTo>
                    <a:pt x="5799" y="10193"/>
                  </a:moveTo>
                  <a:cubicBezTo>
                    <a:pt x="5096" y="10221"/>
                    <a:pt x="4482" y="9996"/>
                    <a:pt x="3946" y="9496"/>
                  </a:cubicBezTo>
                  <a:cubicBezTo>
                    <a:pt x="3717" y="9285"/>
                    <a:pt x="3558" y="9028"/>
                    <a:pt x="3461" y="8724"/>
                  </a:cubicBezTo>
                  <a:cubicBezTo>
                    <a:pt x="3359" y="8420"/>
                    <a:pt x="3326" y="8088"/>
                    <a:pt x="3366" y="7723"/>
                  </a:cubicBezTo>
                  <a:cubicBezTo>
                    <a:pt x="3397" y="7363"/>
                    <a:pt x="3509" y="6989"/>
                    <a:pt x="3703" y="6610"/>
                  </a:cubicBezTo>
                  <a:cubicBezTo>
                    <a:pt x="3889" y="6231"/>
                    <a:pt x="4160" y="5852"/>
                    <a:pt x="4510" y="5487"/>
                  </a:cubicBezTo>
                  <a:cubicBezTo>
                    <a:pt x="5768" y="6694"/>
                    <a:pt x="7022" y="8018"/>
                    <a:pt x="8282" y="9388"/>
                  </a:cubicBezTo>
                  <a:cubicBezTo>
                    <a:pt x="7330" y="9893"/>
                    <a:pt x="6501" y="10164"/>
                    <a:pt x="5799" y="10193"/>
                  </a:cubicBezTo>
                  <a:moveTo>
                    <a:pt x="19678" y="8570"/>
                  </a:moveTo>
                  <a:cubicBezTo>
                    <a:pt x="18868" y="7915"/>
                    <a:pt x="18055" y="7470"/>
                    <a:pt x="17235" y="7250"/>
                  </a:cubicBezTo>
                  <a:cubicBezTo>
                    <a:pt x="16421" y="7031"/>
                    <a:pt x="15603" y="6942"/>
                    <a:pt x="14779" y="6998"/>
                  </a:cubicBezTo>
                  <a:cubicBezTo>
                    <a:pt x="13964" y="7059"/>
                    <a:pt x="13130" y="7236"/>
                    <a:pt x="12296" y="7545"/>
                  </a:cubicBezTo>
                  <a:cubicBezTo>
                    <a:pt x="11462" y="7859"/>
                    <a:pt x="10625" y="8200"/>
                    <a:pt x="9782" y="8593"/>
                  </a:cubicBezTo>
                  <a:cubicBezTo>
                    <a:pt x="8448" y="7115"/>
                    <a:pt x="7114" y="5658"/>
                    <a:pt x="5778" y="4299"/>
                  </a:cubicBezTo>
                  <a:cubicBezTo>
                    <a:pt x="6382" y="3775"/>
                    <a:pt x="6963" y="3509"/>
                    <a:pt x="7526" y="3490"/>
                  </a:cubicBezTo>
                  <a:cubicBezTo>
                    <a:pt x="8088" y="3467"/>
                    <a:pt x="8631" y="3523"/>
                    <a:pt x="9145" y="3649"/>
                  </a:cubicBezTo>
                  <a:cubicBezTo>
                    <a:pt x="9669" y="3775"/>
                    <a:pt x="10149" y="3883"/>
                    <a:pt x="10590" y="3967"/>
                  </a:cubicBezTo>
                  <a:cubicBezTo>
                    <a:pt x="11038" y="4051"/>
                    <a:pt x="11424" y="3958"/>
                    <a:pt x="11765" y="3682"/>
                  </a:cubicBezTo>
                  <a:cubicBezTo>
                    <a:pt x="12123" y="3382"/>
                    <a:pt x="12321" y="2994"/>
                    <a:pt x="12351" y="2526"/>
                  </a:cubicBezTo>
                  <a:cubicBezTo>
                    <a:pt x="12376" y="2054"/>
                    <a:pt x="12189" y="1596"/>
                    <a:pt x="11782" y="1147"/>
                  </a:cubicBezTo>
                  <a:cubicBezTo>
                    <a:pt x="11258" y="569"/>
                    <a:pt x="10630" y="216"/>
                    <a:pt x="9872" y="85"/>
                  </a:cubicBezTo>
                  <a:cubicBezTo>
                    <a:pt x="9126" y="-41"/>
                    <a:pt x="8358" y="-30"/>
                    <a:pt x="7564" y="136"/>
                  </a:cubicBezTo>
                  <a:cubicBezTo>
                    <a:pt x="6780" y="309"/>
                    <a:pt x="6032" y="595"/>
                    <a:pt x="5324" y="997"/>
                  </a:cubicBezTo>
                  <a:cubicBezTo>
                    <a:pt x="4617" y="1399"/>
                    <a:pt x="4048" y="1811"/>
                    <a:pt x="3626" y="2213"/>
                  </a:cubicBezTo>
                  <a:cubicBezTo>
                    <a:pt x="3464" y="2066"/>
                    <a:pt x="3302" y="1918"/>
                    <a:pt x="3141" y="1773"/>
                  </a:cubicBezTo>
                  <a:cubicBezTo>
                    <a:pt x="2963" y="1614"/>
                    <a:pt x="2739" y="1530"/>
                    <a:pt x="2471" y="1535"/>
                  </a:cubicBezTo>
                  <a:cubicBezTo>
                    <a:pt x="2200" y="1535"/>
                    <a:pt x="1977" y="1647"/>
                    <a:pt x="1793" y="1853"/>
                  </a:cubicBezTo>
                  <a:cubicBezTo>
                    <a:pt x="1615" y="2054"/>
                    <a:pt x="1530" y="2288"/>
                    <a:pt x="1565" y="2536"/>
                  </a:cubicBezTo>
                  <a:cubicBezTo>
                    <a:pt x="1589" y="2793"/>
                    <a:pt x="1696" y="2989"/>
                    <a:pt x="1880" y="3139"/>
                  </a:cubicBezTo>
                  <a:cubicBezTo>
                    <a:pt x="2044" y="3270"/>
                    <a:pt x="2203" y="3401"/>
                    <a:pt x="2364" y="3537"/>
                  </a:cubicBezTo>
                  <a:cubicBezTo>
                    <a:pt x="1731" y="4276"/>
                    <a:pt x="1207" y="5094"/>
                    <a:pt x="795" y="5957"/>
                  </a:cubicBezTo>
                  <a:cubicBezTo>
                    <a:pt x="378" y="6820"/>
                    <a:pt x="130" y="7676"/>
                    <a:pt x="37" y="8509"/>
                  </a:cubicBezTo>
                  <a:cubicBezTo>
                    <a:pt x="-59" y="9346"/>
                    <a:pt x="33" y="10113"/>
                    <a:pt x="298" y="10824"/>
                  </a:cubicBezTo>
                  <a:cubicBezTo>
                    <a:pt x="566" y="11540"/>
                    <a:pt x="1056" y="12148"/>
                    <a:pt x="1774" y="12723"/>
                  </a:cubicBezTo>
                  <a:cubicBezTo>
                    <a:pt x="2942" y="13658"/>
                    <a:pt x="4321" y="14056"/>
                    <a:pt x="5915" y="13967"/>
                  </a:cubicBezTo>
                  <a:cubicBezTo>
                    <a:pt x="7507" y="13874"/>
                    <a:pt x="9223" y="13415"/>
                    <a:pt x="11064" y="12461"/>
                  </a:cubicBezTo>
                  <a:cubicBezTo>
                    <a:pt x="12532" y="14093"/>
                    <a:pt x="14002" y="15716"/>
                    <a:pt x="15470" y="17223"/>
                  </a:cubicBezTo>
                  <a:cubicBezTo>
                    <a:pt x="14849" y="17728"/>
                    <a:pt x="14305" y="18018"/>
                    <a:pt x="13826" y="18111"/>
                  </a:cubicBezTo>
                  <a:cubicBezTo>
                    <a:pt x="13344" y="18210"/>
                    <a:pt x="12917" y="18200"/>
                    <a:pt x="12530" y="18088"/>
                  </a:cubicBezTo>
                  <a:cubicBezTo>
                    <a:pt x="12142" y="17971"/>
                    <a:pt x="11782" y="17803"/>
                    <a:pt x="11455" y="17587"/>
                  </a:cubicBezTo>
                  <a:cubicBezTo>
                    <a:pt x="11125" y="17368"/>
                    <a:pt x="10799" y="17181"/>
                    <a:pt x="10474" y="17026"/>
                  </a:cubicBezTo>
                  <a:cubicBezTo>
                    <a:pt x="10154" y="16872"/>
                    <a:pt x="9823" y="16788"/>
                    <a:pt x="9486" y="16783"/>
                  </a:cubicBezTo>
                  <a:cubicBezTo>
                    <a:pt x="9145" y="16778"/>
                    <a:pt x="8785" y="16937"/>
                    <a:pt x="8388" y="17265"/>
                  </a:cubicBezTo>
                  <a:cubicBezTo>
                    <a:pt x="7981" y="17606"/>
                    <a:pt x="7777" y="18004"/>
                    <a:pt x="7777" y="18453"/>
                  </a:cubicBezTo>
                  <a:cubicBezTo>
                    <a:pt x="7777" y="18897"/>
                    <a:pt x="7991" y="19351"/>
                    <a:pt x="8408" y="19809"/>
                  </a:cubicBezTo>
                  <a:cubicBezTo>
                    <a:pt x="8830" y="20268"/>
                    <a:pt x="9379" y="20651"/>
                    <a:pt x="10042" y="20955"/>
                  </a:cubicBezTo>
                  <a:cubicBezTo>
                    <a:pt x="10708" y="21259"/>
                    <a:pt x="11455" y="21451"/>
                    <a:pt x="12279" y="21502"/>
                  </a:cubicBezTo>
                  <a:cubicBezTo>
                    <a:pt x="13103" y="21559"/>
                    <a:pt x="13970" y="21437"/>
                    <a:pt x="14886" y="21109"/>
                  </a:cubicBezTo>
                  <a:cubicBezTo>
                    <a:pt x="15807" y="20787"/>
                    <a:pt x="16721" y="20202"/>
                    <a:pt x="17617" y="19332"/>
                  </a:cubicBezTo>
                  <a:cubicBezTo>
                    <a:pt x="18051" y="19739"/>
                    <a:pt x="18489" y="20127"/>
                    <a:pt x="18921" y="20501"/>
                  </a:cubicBezTo>
                  <a:cubicBezTo>
                    <a:pt x="19107" y="20656"/>
                    <a:pt x="19328" y="20731"/>
                    <a:pt x="19601" y="20712"/>
                  </a:cubicBezTo>
                  <a:cubicBezTo>
                    <a:pt x="19861" y="20703"/>
                    <a:pt x="20090" y="20586"/>
                    <a:pt x="20269" y="20375"/>
                  </a:cubicBezTo>
                  <a:cubicBezTo>
                    <a:pt x="20455" y="20160"/>
                    <a:pt x="20532" y="19921"/>
                    <a:pt x="20503" y="19674"/>
                  </a:cubicBezTo>
                  <a:cubicBezTo>
                    <a:pt x="20477" y="19421"/>
                    <a:pt x="20371" y="19229"/>
                    <a:pt x="20192" y="19089"/>
                  </a:cubicBezTo>
                  <a:cubicBezTo>
                    <a:pt x="19755" y="18752"/>
                    <a:pt x="19321" y="18397"/>
                    <a:pt x="18884" y="18022"/>
                  </a:cubicBezTo>
                  <a:cubicBezTo>
                    <a:pt x="19626" y="17143"/>
                    <a:pt x="20221" y="16217"/>
                    <a:pt x="20664" y="15300"/>
                  </a:cubicBezTo>
                  <a:cubicBezTo>
                    <a:pt x="21103" y="14379"/>
                    <a:pt x="21367" y="13490"/>
                    <a:pt x="21453" y="12667"/>
                  </a:cubicBezTo>
                  <a:cubicBezTo>
                    <a:pt x="21540" y="11839"/>
                    <a:pt x="21439" y="11091"/>
                    <a:pt x="21159" y="10412"/>
                  </a:cubicBezTo>
                  <a:cubicBezTo>
                    <a:pt x="20880" y="9725"/>
                    <a:pt x="20386" y="9135"/>
                    <a:pt x="19678" y="8570"/>
                  </a:cubicBezTo>
                </a:path>
              </a:pathLst>
            </a:custGeom>
            <a:solidFill>
              <a:schemeClr val="bg1"/>
            </a:solid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4" name="AutoShape 54">
              <a:extLst>
                <a:ext uri="{FF2B5EF4-FFF2-40B4-BE49-F238E27FC236}">
                  <a16:creationId xmlns:a16="http://schemas.microsoft.com/office/drawing/2014/main" id="{AC94EAF4-8846-8640-B6E4-1B4C7E14A7F9}"/>
                </a:ext>
              </a:extLst>
            </p:cNvPr>
            <p:cNvSpPr>
              <a:spLocks/>
            </p:cNvSpPr>
            <p:nvPr/>
          </p:nvSpPr>
          <p:spPr bwMode="auto">
            <a:xfrm>
              <a:off x="8375650" y="2896394"/>
              <a:ext cx="70644" cy="73819"/>
            </a:xfrm>
            <a:custGeom>
              <a:avLst/>
              <a:gdLst>
                <a:gd name="T0" fmla="+- 0 10791 197"/>
                <a:gd name="T1" fmla="*/ T0 w 21188"/>
                <a:gd name="T2" fmla="+- 0 10794 193"/>
                <a:gd name="T3" fmla="*/ 10794 h 21203"/>
                <a:gd name="T4" fmla="+- 0 10791 197"/>
                <a:gd name="T5" fmla="*/ T4 w 21188"/>
                <a:gd name="T6" fmla="+- 0 10794 193"/>
                <a:gd name="T7" fmla="*/ 10794 h 21203"/>
                <a:gd name="T8" fmla="+- 0 10791 197"/>
                <a:gd name="T9" fmla="*/ T8 w 21188"/>
                <a:gd name="T10" fmla="+- 0 10794 193"/>
                <a:gd name="T11" fmla="*/ 10794 h 21203"/>
                <a:gd name="T12" fmla="+- 0 10791 197"/>
                <a:gd name="T13" fmla="*/ T12 w 21188"/>
                <a:gd name="T14" fmla="+- 0 10794 193"/>
                <a:gd name="T15" fmla="*/ 10794 h 21203"/>
              </a:gdLst>
              <a:ahLst/>
              <a:cxnLst>
                <a:cxn ang="0">
                  <a:pos x="T1" y="T3"/>
                </a:cxn>
                <a:cxn ang="0">
                  <a:pos x="T5" y="T7"/>
                </a:cxn>
                <a:cxn ang="0">
                  <a:pos x="T9" y="T11"/>
                </a:cxn>
                <a:cxn ang="0">
                  <a:pos x="T13" y="T15"/>
                </a:cxn>
              </a:cxnLst>
              <a:rect l="0" t="0" r="r" b="b"/>
              <a:pathLst>
                <a:path w="21188" h="21203">
                  <a:moveTo>
                    <a:pt x="17615" y="468"/>
                  </a:moveTo>
                  <a:lnTo>
                    <a:pt x="17606" y="468"/>
                  </a:lnTo>
                  <a:cubicBezTo>
                    <a:pt x="14870" y="2476"/>
                    <a:pt x="12200" y="4590"/>
                    <a:pt x="9727" y="6958"/>
                  </a:cubicBezTo>
                  <a:cubicBezTo>
                    <a:pt x="7348" y="9227"/>
                    <a:pt x="5200" y="11619"/>
                    <a:pt x="3329" y="14060"/>
                  </a:cubicBezTo>
                  <a:lnTo>
                    <a:pt x="341" y="17962"/>
                  </a:lnTo>
                  <a:lnTo>
                    <a:pt x="350" y="17970"/>
                  </a:lnTo>
                  <a:cubicBezTo>
                    <a:pt x="-197" y="18786"/>
                    <a:pt x="-106" y="19880"/>
                    <a:pt x="638" y="20590"/>
                  </a:cubicBezTo>
                  <a:cubicBezTo>
                    <a:pt x="1491" y="21407"/>
                    <a:pt x="2889" y="21407"/>
                    <a:pt x="3746" y="20590"/>
                  </a:cubicBezTo>
                  <a:cubicBezTo>
                    <a:pt x="3877" y="20460"/>
                    <a:pt x="3984" y="20321"/>
                    <a:pt x="4069" y="20174"/>
                  </a:cubicBezTo>
                  <a:lnTo>
                    <a:pt x="6867" y="16517"/>
                  </a:lnTo>
                  <a:cubicBezTo>
                    <a:pt x="8601" y="14255"/>
                    <a:pt x="10606" y="12027"/>
                    <a:pt x="12824" y="9913"/>
                  </a:cubicBezTo>
                  <a:cubicBezTo>
                    <a:pt x="15281" y="7570"/>
                    <a:pt x="17557" y="5758"/>
                    <a:pt x="20329" y="3749"/>
                  </a:cubicBezTo>
                  <a:lnTo>
                    <a:pt x="20321" y="3741"/>
                  </a:lnTo>
                  <a:cubicBezTo>
                    <a:pt x="20400" y="3684"/>
                    <a:pt x="20473" y="3635"/>
                    <a:pt x="20543" y="3570"/>
                  </a:cubicBezTo>
                  <a:cubicBezTo>
                    <a:pt x="21402" y="2753"/>
                    <a:pt x="21402" y="1427"/>
                    <a:pt x="20543" y="606"/>
                  </a:cubicBezTo>
                  <a:cubicBezTo>
                    <a:pt x="19742" y="-161"/>
                    <a:pt x="18472" y="-193"/>
                    <a:pt x="17615" y="468"/>
                  </a:cubicBezTo>
                </a:path>
              </a:pathLst>
            </a:custGeom>
            <a:grp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5" name="AutoShape 55">
              <a:extLst>
                <a:ext uri="{FF2B5EF4-FFF2-40B4-BE49-F238E27FC236}">
                  <a16:creationId xmlns:a16="http://schemas.microsoft.com/office/drawing/2014/main" id="{4F5936CD-0D81-984B-B7DA-7AC2000FE4A7}"/>
                </a:ext>
              </a:extLst>
            </p:cNvPr>
            <p:cNvSpPr>
              <a:spLocks/>
            </p:cNvSpPr>
            <p:nvPr/>
          </p:nvSpPr>
          <p:spPr bwMode="auto">
            <a:xfrm>
              <a:off x="8448675" y="2649538"/>
              <a:ext cx="71438" cy="74613"/>
            </a:xfrm>
            <a:custGeom>
              <a:avLst/>
              <a:gdLst>
                <a:gd name="T0" fmla="+- 0 10803 213"/>
                <a:gd name="T1" fmla="*/ T0 w 21180"/>
                <a:gd name="T2" fmla="+- 0 10801 203"/>
                <a:gd name="T3" fmla="*/ 10801 h 21196"/>
                <a:gd name="T4" fmla="+- 0 10803 213"/>
                <a:gd name="T5" fmla="*/ T4 w 21180"/>
                <a:gd name="T6" fmla="+- 0 10801 203"/>
                <a:gd name="T7" fmla="*/ 10801 h 21196"/>
                <a:gd name="T8" fmla="+- 0 10803 213"/>
                <a:gd name="T9" fmla="*/ T8 w 21180"/>
                <a:gd name="T10" fmla="+- 0 10801 203"/>
                <a:gd name="T11" fmla="*/ 10801 h 21196"/>
                <a:gd name="T12" fmla="+- 0 10803 213"/>
                <a:gd name="T13" fmla="*/ T12 w 21180"/>
                <a:gd name="T14" fmla="+- 0 10801 203"/>
                <a:gd name="T15" fmla="*/ 10801 h 21196"/>
              </a:gdLst>
              <a:ahLst/>
              <a:cxnLst>
                <a:cxn ang="0">
                  <a:pos x="T1" y="T3"/>
                </a:cxn>
                <a:cxn ang="0">
                  <a:pos x="T5" y="T7"/>
                </a:cxn>
                <a:cxn ang="0">
                  <a:pos x="T9" y="T11"/>
                </a:cxn>
                <a:cxn ang="0">
                  <a:pos x="T13" y="T15"/>
                </a:cxn>
              </a:cxnLst>
              <a:rect l="0" t="0" r="r" b="b"/>
              <a:pathLst>
                <a:path w="21180" h="21196">
                  <a:moveTo>
                    <a:pt x="8372" y="11356"/>
                  </a:moveTo>
                  <a:cubicBezTo>
                    <a:pt x="6122" y="13508"/>
                    <a:pt x="3675" y="15444"/>
                    <a:pt x="1144" y="17292"/>
                  </a:cubicBezTo>
                  <a:cubicBezTo>
                    <a:pt x="963" y="17388"/>
                    <a:pt x="786" y="17493"/>
                    <a:pt x="637" y="17645"/>
                  </a:cubicBezTo>
                  <a:cubicBezTo>
                    <a:pt x="-213" y="18457"/>
                    <a:pt x="-213" y="19774"/>
                    <a:pt x="637" y="20585"/>
                  </a:cubicBezTo>
                  <a:cubicBezTo>
                    <a:pt x="1464" y="21380"/>
                    <a:pt x="2796" y="21397"/>
                    <a:pt x="3652" y="20641"/>
                  </a:cubicBezTo>
                  <a:lnTo>
                    <a:pt x="3665" y="20649"/>
                  </a:lnTo>
                  <a:cubicBezTo>
                    <a:pt x="6364" y="18673"/>
                    <a:pt x="8988" y="16581"/>
                    <a:pt x="11419" y="14263"/>
                  </a:cubicBezTo>
                  <a:cubicBezTo>
                    <a:pt x="13759" y="12030"/>
                    <a:pt x="15873" y="9685"/>
                    <a:pt x="17715" y="7283"/>
                  </a:cubicBezTo>
                  <a:lnTo>
                    <a:pt x="20663" y="3427"/>
                  </a:lnTo>
                  <a:lnTo>
                    <a:pt x="20654" y="3419"/>
                  </a:lnTo>
                  <a:cubicBezTo>
                    <a:pt x="21386" y="2600"/>
                    <a:pt x="21357" y="1379"/>
                    <a:pt x="20541" y="608"/>
                  </a:cubicBezTo>
                  <a:cubicBezTo>
                    <a:pt x="19697" y="-203"/>
                    <a:pt x="18323" y="-203"/>
                    <a:pt x="17468" y="608"/>
                  </a:cubicBezTo>
                  <a:cubicBezTo>
                    <a:pt x="17313" y="760"/>
                    <a:pt x="17197" y="937"/>
                    <a:pt x="17094" y="1114"/>
                  </a:cubicBezTo>
                  <a:lnTo>
                    <a:pt x="14228" y="4857"/>
                  </a:lnTo>
                  <a:cubicBezTo>
                    <a:pt x="12526" y="7090"/>
                    <a:pt x="10552" y="9275"/>
                    <a:pt x="8372" y="11356"/>
                  </a:cubicBezTo>
                </a:path>
              </a:pathLst>
            </a:custGeom>
            <a:grpFill/>
            <a:ln>
              <a:noFill/>
            </a:ln>
            <a:effectLst/>
            <a:extLst>
              <a:ext uri="{91240B29-F687-4f45-9708-019B960494DF}"/>
              <a:ext uri="{AF507438-7753-43e0-B8FC-AC1667EBCBE1}"/>
            </a:extLst>
          </p:spPr>
          <p:txBody>
            <a:bodyPr lIns="19045" tIns="19045" rIns="19045" bIns="19045"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228545" hangingPunct="0">
                <a:defRPr/>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Tree>
    <p:extLst>
      <p:ext uri="{BB962C8B-B14F-4D97-AF65-F5344CB8AC3E}">
        <p14:creationId xmlns:p14="http://schemas.microsoft.com/office/powerpoint/2010/main" val="6898524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388609" y="1621832"/>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8" name="Subtitle 2">
            <a:extLst>
              <a:ext uri="{FF2B5EF4-FFF2-40B4-BE49-F238E27FC236}">
                <a16:creationId xmlns:a16="http://schemas.microsoft.com/office/drawing/2014/main" id="{3ECA974F-008A-EA4E-B420-4C344B4096D3}"/>
              </a:ext>
            </a:extLst>
          </p:cNvPr>
          <p:cNvSpPr txBox="1">
            <a:spLocks/>
          </p:cNvSpPr>
          <p:nvPr/>
        </p:nvSpPr>
        <p:spPr>
          <a:xfrm>
            <a:off x="375980" y="1076682"/>
            <a:ext cx="4658403" cy="545150"/>
          </a:xfrm>
          <a:prstGeom prst="rect">
            <a:avLst/>
          </a:prstGeom>
        </p:spPr>
        <p:txBody>
          <a:bodyPr vert="horz" lIns="91440" tIns="45720" rIns="91440" bIns="45720" rtlCol="0">
            <a:normAutofit fontScale="92500" lnSpcReduction="10000"/>
          </a:bodyPr>
          <a:lstStyle>
            <a:lvl1pPr marL="0" indent="0" algn="ctr" defTabSz="914406"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3" indent="0" algn="ctr" defTabSz="914406"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6" indent="0" algn="ctr" defTabSz="914406"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9"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12"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15"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18"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21"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24" indent="0" algn="ctr" defTabSz="91440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4000" b="1" dirty="0">
                <a:solidFill>
                  <a:srgbClr val="25336A"/>
                </a:solidFill>
              </a:rPr>
              <a:t>1. </a:t>
            </a:r>
            <a:r>
              <a:rPr lang="en-US" sz="4000" b="1" dirty="0" err="1">
                <a:solidFill>
                  <a:srgbClr val="25336A"/>
                </a:solidFill>
              </a:rPr>
              <a:t>Regiones</a:t>
            </a:r>
            <a:endParaRPr lang="en-US" sz="4000" b="1" dirty="0">
              <a:solidFill>
                <a:srgbClr val="25336A"/>
              </a:solidFill>
            </a:endParaRPr>
          </a:p>
          <a:p>
            <a:pPr algn="l"/>
            <a:endParaRPr lang="en-US" b="1" dirty="0"/>
          </a:p>
          <a:p>
            <a:pPr algn="l"/>
            <a:endParaRPr lang="en-US" b="1" dirty="0"/>
          </a:p>
        </p:txBody>
      </p:sp>
      <p:sp>
        <p:nvSpPr>
          <p:cNvPr id="9" name="TextBox 3">
            <a:extLst>
              <a:ext uri="{FF2B5EF4-FFF2-40B4-BE49-F238E27FC236}">
                <a16:creationId xmlns:a16="http://schemas.microsoft.com/office/drawing/2014/main" id="{C30C947D-E0A7-C244-A232-4D938D6B89DF}"/>
              </a:ext>
            </a:extLst>
          </p:cNvPr>
          <p:cNvSpPr txBox="1">
            <a:spLocks noChangeArrowheads="1"/>
          </p:cNvSpPr>
          <p:nvPr/>
        </p:nvSpPr>
        <p:spPr bwMode="auto">
          <a:xfrm>
            <a:off x="375980" y="1680950"/>
            <a:ext cx="11072308"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Khula" pitchFamily="2" charset="2"/>
              </a:defRPr>
            </a:lvl1pPr>
            <a:lvl2pPr marL="742950" indent="-285750">
              <a:defRPr>
                <a:solidFill>
                  <a:schemeClr val="tx1"/>
                </a:solidFill>
                <a:latin typeface="Khula" pitchFamily="2" charset="2"/>
              </a:defRPr>
            </a:lvl2pPr>
            <a:lvl3pPr marL="1143000" indent="-228600">
              <a:defRPr>
                <a:solidFill>
                  <a:schemeClr val="tx1"/>
                </a:solidFill>
                <a:latin typeface="Khula" pitchFamily="2" charset="2"/>
              </a:defRPr>
            </a:lvl3pPr>
            <a:lvl4pPr marL="1600200" indent="-228600">
              <a:defRPr>
                <a:solidFill>
                  <a:schemeClr val="tx1"/>
                </a:solidFill>
                <a:latin typeface="Khula" pitchFamily="2" charset="2"/>
              </a:defRPr>
            </a:lvl4pPr>
            <a:lvl5pPr marL="2057400" indent="-228600">
              <a:defRPr>
                <a:solidFill>
                  <a:schemeClr val="tx1"/>
                </a:solidFill>
                <a:latin typeface="Khula" pitchFamily="2" charset="2"/>
              </a:defRPr>
            </a:lvl5pPr>
            <a:lvl6pPr marL="2514600" indent="-228600" fontAlgn="base">
              <a:spcBef>
                <a:spcPct val="0"/>
              </a:spcBef>
              <a:spcAft>
                <a:spcPct val="0"/>
              </a:spcAft>
              <a:defRPr>
                <a:solidFill>
                  <a:schemeClr val="tx1"/>
                </a:solidFill>
                <a:latin typeface="Khula" pitchFamily="2" charset="2"/>
              </a:defRPr>
            </a:lvl6pPr>
            <a:lvl7pPr marL="2971800" indent="-228600" fontAlgn="base">
              <a:spcBef>
                <a:spcPct val="0"/>
              </a:spcBef>
              <a:spcAft>
                <a:spcPct val="0"/>
              </a:spcAft>
              <a:defRPr>
                <a:solidFill>
                  <a:schemeClr val="tx1"/>
                </a:solidFill>
                <a:latin typeface="Khula" pitchFamily="2" charset="2"/>
              </a:defRPr>
            </a:lvl7pPr>
            <a:lvl8pPr marL="3429000" indent="-228600" fontAlgn="base">
              <a:spcBef>
                <a:spcPct val="0"/>
              </a:spcBef>
              <a:spcAft>
                <a:spcPct val="0"/>
              </a:spcAft>
              <a:defRPr>
                <a:solidFill>
                  <a:schemeClr val="tx1"/>
                </a:solidFill>
                <a:latin typeface="Khula" pitchFamily="2" charset="2"/>
              </a:defRPr>
            </a:lvl8pPr>
            <a:lvl9pPr marL="3886200" indent="-228600" fontAlgn="base">
              <a:spcBef>
                <a:spcPct val="0"/>
              </a:spcBef>
              <a:spcAft>
                <a:spcPct val="0"/>
              </a:spcAft>
              <a:defRPr>
                <a:solidFill>
                  <a:schemeClr val="tx1"/>
                </a:solidFill>
                <a:latin typeface="Khula" pitchFamily="2" charset="2"/>
              </a:defRPr>
            </a:lvl9pPr>
          </a:lstStyle>
          <a:p>
            <a:pPr algn="just"/>
            <a:r>
              <a:rPr lang="es-AR" sz="2400" dirty="0"/>
              <a:t>Una región es una zona territorial de un país que comparte determinadas características homogéneas. Las características seleccionadas para la división regional van a impactar directamente en la composición de las regiones.</a:t>
            </a:r>
          </a:p>
        </p:txBody>
      </p:sp>
      <p:sp>
        <p:nvSpPr>
          <p:cNvPr id="16" name="CuadroTexto 15">
            <a:extLst>
              <a:ext uri="{FF2B5EF4-FFF2-40B4-BE49-F238E27FC236}">
                <a16:creationId xmlns:a16="http://schemas.microsoft.com/office/drawing/2014/main" id="{B4211B57-4A2B-6747-A18C-43705BB170FB}"/>
              </a:ext>
            </a:extLst>
          </p:cNvPr>
          <p:cNvSpPr txBox="1"/>
          <p:nvPr/>
        </p:nvSpPr>
        <p:spPr>
          <a:xfrm>
            <a:off x="2300524" y="4922652"/>
            <a:ext cx="2286000" cy="1200329"/>
          </a:xfrm>
          <a:prstGeom prst="rect">
            <a:avLst/>
          </a:prstGeom>
          <a:noFill/>
        </p:spPr>
        <p:txBody>
          <a:bodyPr wrap="square" rtlCol="0">
            <a:spAutoFit/>
          </a:bodyPr>
          <a:lstStyle/>
          <a:p>
            <a:pPr algn="ctr"/>
            <a:r>
              <a:rPr lang="es-AR" sz="2400" b="1" dirty="0">
                <a:solidFill>
                  <a:srgbClr val="A68653"/>
                </a:solidFill>
              </a:rPr>
              <a:t>Limitación</a:t>
            </a:r>
          </a:p>
          <a:p>
            <a:pPr algn="ctr"/>
            <a:r>
              <a:rPr lang="es-AR" sz="2400" b="1" dirty="0">
                <a:solidFill>
                  <a:srgbClr val="A68653"/>
                </a:solidFill>
              </a:rPr>
              <a:t>“Regiones tradicionales”</a:t>
            </a:r>
          </a:p>
        </p:txBody>
      </p:sp>
      <p:sp>
        <p:nvSpPr>
          <p:cNvPr id="17" name="Shape 4879">
            <a:extLst>
              <a:ext uri="{FF2B5EF4-FFF2-40B4-BE49-F238E27FC236}">
                <a16:creationId xmlns:a16="http://schemas.microsoft.com/office/drawing/2014/main" id="{51F8F928-3F33-C84D-97AB-70668A9B67AD}"/>
              </a:ext>
            </a:extLst>
          </p:cNvPr>
          <p:cNvSpPr>
            <a:spLocks/>
          </p:cNvSpPr>
          <p:nvPr/>
        </p:nvSpPr>
        <p:spPr bwMode="auto">
          <a:xfrm rot="16200000">
            <a:off x="5344876" y="5166223"/>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18" name="CuadroTexto 17">
            <a:extLst>
              <a:ext uri="{FF2B5EF4-FFF2-40B4-BE49-F238E27FC236}">
                <a16:creationId xmlns:a16="http://schemas.microsoft.com/office/drawing/2014/main" id="{FE402E1A-EB22-FA41-98A1-6F0F221FF975}"/>
              </a:ext>
            </a:extLst>
          </p:cNvPr>
          <p:cNvSpPr txBox="1"/>
          <p:nvPr/>
        </p:nvSpPr>
        <p:spPr>
          <a:xfrm>
            <a:off x="6388609" y="5014985"/>
            <a:ext cx="3971945" cy="1107996"/>
          </a:xfrm>
          <a:prstGeom prst="rect">
            <a:avLst/>
          </a:prstGeom>
          <a:noFill/>
        </p:spPr>
        <p:txBody>
          <a:bodyPr wrap="square" rtlCol="0">
            <a:spAutoFit/>
          </a:bodyPr>
          <a:lstStyle/>
          <a:p>
            <a:pPr algn="ctr"/>
            <a:r>
              <a:rPr lang="es-AR" sz="2400" dirty="0"/>
              <a:t>Elevada ponderación a factores geográficos.</a:t>
            </a:r>
          </a:p>
          <a:p>
            <a:endParaRPr lang="es-AR" dirty="0"/>
          </a:p>
        </p:txBody>
      </p:sp>
      <p:sp>
        <p:nvSpPr>
          <p:cNvPr id="19" name="CuadroTexto 18">
            <a:extLst>
              <a:ext uri="{FF2B5EF4-FFF2-40B4-BE49-F238E27FC236}">
                <a16:creationId xmlns:a16="http://schemas.microsoft.com/office/drawing/2014/main" id="{CD082AB3-F80B-2044-BD12-D346484763E2}"/>
              </a:ext>
            </a:extLst>
          </p:cNvPr>
          <p:cNvSpPr txBox="1"/>
          <p:nvPr/>
        </p:nvSpPr>
        <p:spPr>
          <a:xfrm>
            <a:off x="1976134" y="3429000"/>
            <a:ext cx="2934780" cy="830997"/>
          </a:xfrm>
          <a:prstGeom prst="rect">
            <a:avLst/>
          </a:prstGeom>
          <a:noFill/>
        </p:spPr>
        <p:txBody>
          <a:bodyPr wrap="square" rtlCol="0">
            <a:spAutoFit/>
          </a:bodyPr>
          <a:lstStyle/>
          <a:p>
            <a:pPr algn="ctr"/>
            <a:r>
              <a:rPr lang="es-AR" sz="2400" b="1" dirty="0">
                <a:solidFill>
                  <a:srgbClr val="A68653"/>
                </a:solidFill>
              </a:rPr>
              <a:t>Criterio</a:t>
            </a:r>
          </a:p>
          <a:p>
            <a:pPr algn="ctr"/>
            <a:r>
              <a:rPr lang="es-AR" sz="2400" b="1" dirty="0">
                <a:solidFill>
                  <a:srgbClr val="A68653"/>
                </a:solidFill>
              </a:rPr>
              <a:t> óptimo de división</a:t>
            </a:r>
          </a:p>
        </p:txBody>
      </p:sp>
      <p:sp>
        <p:nvSpPr>
          <p:cNvPr id="20" name="Shape 4879">
            <a:extLst>
              <a:ext uri="{FF2B5EF4-FFF2-40B4-BE49-F238E27FC236}">
                <a16:creationId xmlns:a16="http://schemas.microsoft.com/office/drawing/2014/main" id="{00A65AA3-7E9B-9448-816A-55E194D67238}"/>
              </a:ext>
            </a:extLst>
          </p:cNvPr>
          <p:cNvSpPr>
            <a:spLocks/>
          </p:cNvSpPr>
          <p:nvPr/>
        </p:nvSpPr>
        <p:spPr bwMode="auto">
          <a:xfrm rot="16200000">
            <a:off x="5344877" y="3533470"/>
            <a:ext cx="739865" cy="713189"/>
          </a:xfrm>
          <a:custGeom>
            <a:avLst/>
            <a:gdLst>
              <a:gd name="T0" fmla="*/ 72072 w 120000"/>
              <a:gd name="T1" fmla="*/ 1305 h 120000"/>
              <a:gd name="T2" fmla="*/ 70911 w 120000"/>
              <a:gd name="T3" fmla="*/ 1022 h 120000"/>
              <a:gd name="T4" fmla="*/ 68183 w 120000"/>
              <a:gd name="T5" fmla="*/ 3750 h 120000"/>
              <a:gd name="T6" fmla="*/ 70911 w 120000"/>
              <a:gd name="T7" fmla="*/ 6477 h 120000"/>
              <a:gd name="T8" fmla="*/ 70911 w 120000"/>
              <a:gd name="T9" fmla="*/ 6550 h 120000"/>
              <a:gd name="T10" fmla="*/ 114544 w 120000"/>
              <a:gd name="T11" fmla="*/ 60000 h 120000"/>
              <a:gd name="T12" fmla="*/ 60000 w 120000"/>
              <a:gd name="T13" fmla="*/ 114544 h 120000"/>
              <a:gd name="T14" fmla="*/ 5455 w 120000"/>
              <a:gd name="T15" fmla="*/ 60000 h 120000"/>
              <a:gd name="T16" fmla="*/ 49088 w 120000"/>
              <a:gd name="T17" fmla="*/ 6550 h 120000"/>
              <a:gd name="T18" fmla="*/ 49088 w 120000"/>
              <a:gd name="T19" fmla="*/ 6477 h 120000"/>
              <a:gd name="T20" fmla="*/ 51816 w 120000"/>
              <a:gd name="T21" fmla="*/ 3750 h 120000"/>
              <a:gd name="T22" fmla="*/ 49088 w 120000"/>
              <a:gd name="T23" fmla="*/ 1022 h 120000"/>
              <a:gd name="T24" fmla="*/ 47927 w 120000"/>
              <a:gd name="T25" fmla="*/ 1305 h 120000"/>
              <a:gd name="T26" fmla="*/ 0 w 120000"/>
              <a:gd name="T27" fmla="*/ 60000 h 120000"/>
              <a:gd name="T28" fmla="*/ 60000 w 120000"/>
              <a:gd name="T29" fmla="*/ 120000 h 120000"/>
              <a:gd name="T30" fmla="*/ 120000 w 120000"/>
              <a:gd name="T31" fmla="*/ 60000 h 120000"/>
              <a:gd name="T32" fmla="*/ 72072 w 120000"/>
              <a:gd name="T33" fmla="*/ 1305 h 120000"/>
              <a:gd name="T34" fmla="*/ 38183 w 120000"/>
              <a:gd name="T35" fmla="*/ 54544 h 120000"/>
              <a:gd name="T36" fmla="*/ 35455 w 120000"/>
              <a:gd name="T37" fmla="*/ 57272 h 120000"/>
              <a:gd name="T38" fmla="*/ 36255 w 120000"/>
              <a:gd name="T39" fmla="*/ 59200 h 120000"/>
              <a:gd name="T40" fmla="*/ 58072 w 120000"/>
              <a:gd name="T41" fmla="*/ 81016 h 120000"/>
              <a:gd name="T42" fmla="*/ 60000 w 120000"/>
              <a:gd name="T43" fmla="*/ 81816 h 120000"/>
              <a:gd name="T44" fmla="*/ 61927 w 120000"/>
              <a:gd name="T45" fmla="*/ 81016 h 120000"/>
              <a:gd name="T46" fmla="*/ 83744 w 120000"/>
              <a:gd name="T47" fmla="*/ 59200 h 120000"/>
              <a:gd name="T48" fmla="*/ 84544 w 120000"/>
              <a:gd name="T49" fmla="*/ 57272 h 120000"/>
              <a:gd name="T50" fmla="*/ 81816 w 120000"/>
              <a:gd name="T51" fmla="*/ 54544 h 120000"/>
              <a:gd name="T52" fmla="*/ 79888 w 120000"/>
              <a:gd name="T53" fmla="*/ 55344 h 120000"/>
              <a:gd name="T54" fmla="*/ 62727 w 120000"/>
              <a:gd name="T55" fmla="*/ 72505 h 120000"/>
              <a:gd name="T56" fmla="*/ 62727 w 120000"/>
              <a:gd name="T57" fmla="*/ 2727 h 120000"/>
              <a:gd name="T58" fmla="*/ 60000 w 120000"/>
              <a:gd name="T59" fmla="*/ 0 h 120000"/>
              <a:gd name="T60" fmla="*/ 57272 w 120000"/>
              <a:gd name="T61" fmla="*/ 2727 h 120000"/>
              <a:gd name="T62" fmla="*/ 57272 w 120000"/>
              <a:gd name="T63" fmla="*/ 72505 h 120000"/>
              <a:gd name="T64" fmla="*/ 40111 w 120000"/>
              <a:gd name="T65" fmla="*/ 55344 h 120000"/>
              <a:gd name="T66" fmla="*/ 38183 w 120000"/>
              <a:gd name="T67" fmla="*/ 54544 h 120000"/>
              <a:gd name="T68" fmla="*/ 0 w 120000"/>
              <a:gd name="T69" fmla="*/ 0 h 120000"/>
              <a:gd name="T70" fmla="*/ 120000 w 120000"/>
              <a:gd name="T71" fmla="*/ 120000 h 120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T68" t="T69" r="T70" b="T71"/>
            <a:pathLst>
              <a:path w="120000" h="120000" extrusionOk="0">
                <a:moveTo>
                  <a:pt x="72072" y="1305"/>
                </a:moveTo>
                <a:cubicBezTo>
                  <a:pt x="71716" y="1138"/>
                  <a:pt x="71333" y="1022"/>
                  <a:pt x="70911" y="1022"/>
                </a:cubicBezTo>
                <a:cubicBezTo>
                  <a:pt x="69405" y="1022"/>
                  <a:pt x="68183" y="2244"/>
                  <a:pt x="68183" y="3750"/>
                </a:cubicBezTo>
                <a:cubicBezTo>
                  <a:pt x="68183" y="5255"/>
                  <a:pt x="69405" y="6477"/>
                  <a:pt x="70911" y="6477"/>
                </a:cubicBezTo>
                <a:lnTo>
                  <a:pt x="70911" y="6550"/>
                </a:lnTo>
                <a:cubicBezTo>
                  <a:pt x="95805" y="11605"/>
                  <a:pt x="114544" y="33611"/>
                  <a:pt x="114544" y="60000"/>
                </a:cubicBezTo>
                <a:cubicBezTo>
                  <a:pt x="114544" y="90127"/>
                  <a:pt x="90127" y="114544"/>
                  <a:pt x="60000" y="114544"/>
                </a:cubicBezTo>
                <a:cubicBezTo>
                  <a:pt x="29872" y="114544"/>
                  <a:pt x="5455" y="90127"/>
                  <a:pt x="5455" y="60000"/>
                </a:cubicBezTo>
                <a:cubicBezTo>
                  <a:pt x="5455" y="33611"/>
                  <a:pt x="24194" y="11605"/>
                  <a:pt x="49088" y="6550"/>
                </a:cubicBezTo>
                <a:lnTo>
                  <a:pt x="49088" y="6477"/>
                </a:lnTo>
                <a:cubicBezTo>
                  <a:pt x="50594" y="6477"/>
                  <a:pt x="51816" y="5255"/>
                  <a:pt x="51816" y="3750"/>
                </a:cubicBezTo>
                <a:cubicBezTo>
                  <a:pt x="51816" y="2244"/>
                  <a:pt x="50594" y="1022"/>
                  <a:pt x="49088" y="1022"/>
                </a:cubicBezTo>
                <a:cubicBezTo>
                  <a:pt x="48672" y="1022"/>
                  <a:pt x="48283" y="1138"/>
                  <a:pt x="47927" y="1305"/>
                </a:cubicBezTo>
                <a:cubicBezTo>
                  <a:pt x="20588" y="6905"/>
                  <a:pt x="0" y="31011"/>
                  <a:pt x="0" y="60000"/>
                </a:cubicBezTo>
                <a:cubicBezTo>
                  <a:pt x="0" y="93138"/>
                  <a:pt x="26861" y="120000"/>
                  <a:pt x="60000" y="120000"/>
                </a:cubicBezTo>
                <a:cubicBezTo>
                  <a:pt x="93138" y="120000"/>
                  <a:pt x="120000" y="93138"/>
                  <a:pt x="120000" y="60000"/>
                </a:cubicBezTo>
                <a:cubicBezTo>
                  <a:pt x="120000" y="31011"/>
                  <a:pt x="99405" y="6905"/>
                  <a:pt x="72072" y="1305"/>
                </a:cubicBezTo>
                <a:moveTo>
                  <a:pt x="38183" y="54544"/>
                </a:moveTo>
                <a:cubicBezTo>
                  <a:pt x="36677" y="54544"/>
                  <a:pt x="35455" y="55766"/>
                  <a:pt x="35455" y="57272"/>
                </a:cubicBezTo>
                <a:cubicBezTo>
                  <a:pt x="35455" y="58027"/>
                  <a:pt x="35761" y="58705"/>
                  <a:pt x="36255" y="59200"/>
                </a:cubicBezTo>
                <a:lnTo>
                  <a:pt x="58072" y="81016"/>
                </a:lnTo>
                <a:cubicBezTo>
                  <a:pt x="58566" y="81516"/>
                  <a:pt x="59244" y="81816"/>
                  <a:pt x="60000" y="81816"/>
                </a:cubicBezTo>
                <a:cubicBezTo>
                  <a:pt x="60755" y="81816"/>
                  <a:pt x="61438" y="81516"/>
                  <a:pt x="61927" y="81016"/>
                </a:cubicBezTo>
                <a:lnTo>
                  <a:pt x="83744" y="59200"/>
                </a:lnTo>
                <a:cubicBezTo>
                  <a:pt x="84238" y="58705"/>
                  <a:pt x="84544" y="58027"/>
                  <a:pt x="84544" y="57272"/>
                </a:cubicBezTo>
                <a:cubicBezTo>
                  <a:pt x="84544" y="55766"/>
                  <a:pt x="83322" y="54544"/>
                  <a:pt x="81816" y="54544"/>
                </a:cubicBezTo>
                <a:cubicBezTo>
                  <a:pt x="81066" y="54544"/>
                  <a:pt x="80383" y="54850"/>
                  <a:pt x="79888" y="55344"/>
                </a:cubicBezTo>
                <a:lnTo>
                  <a:pt x="62727" y="72505"/>
                </a:lnTo>
                <a:lnTo>
                  <a:pt x="62727" y="2727"/>
                </a:lnTo>
                <a:cubicBezTo>
                  <a:pt x="62727" y="1222"/>
                  <a:pt x="61505" y="0"/>
                  <a:pt x="60000" y="0"/>
                </a:cubicBezTo>
                <a:cubicBezTo>
                  <a:pt x="58494" y="0"/>
                  <a:pt x="57272" y="1222"/>
                  <a:pt x="57272" y="2727"/>
                </a:cubicBezTo>
                <a:lnTo>
                  <a:pt x="57272" y="72505"/>
                </a:lnTo>
                <a:lnTo>
                  <a:pt x="40111" y="55344"/>
                </a:lnTo>
                <a:cubicBezTo>
                  <a:pt x="39616" y="54850"/>
                  <a:pt x="38938" y="54544"/>
                  <a:pt x="38183" y="54544"/>
                </a:cubicBezTo>
              </a:path>
            </a:pathLst>
          </a:custGeom>
          <a:solidFill>
            <a:srgbClr val="A68653"/>
          </a:solidFill>
          <a:ln>
            <a:noFill/>
          </a:ln>
        </p:spPr>
        <p:txBody>
          <a:bodyPr lIns="19038" tIns="19038" rIns="19038" bIns="19038" anchor="ctr"/>
          <a:lstStyle/>
          <a:p>
            <a:endParaRPr lang="en-US"/>
          </a:p>
        </p:txBody>
      </p:sp>
      <p:sp>
        <p:nvSpPr>
          <p:cNvPr id="21" name="CuadroTexto 20">
            <a:extLst>
              <a:ext uri="{FF2B5EF4-FFF2-40B4-BE49-F238E27FC236}">
                <a16:creationId xmlns:a16="http://schemas.microsoft.com/office/drawing/2014/main" id="{03C98CC3-5CE1-3B4A-8B84-824DD1BA2E59}"/>
              </a:ext>
            </a:extLst>
          </p:cNvPr>
          <p:cNvSpPr txBox="1"/>
          <p:nvPr/>
        </p:nvSpPr>
        <p:spPr>
          <a:xfrm>
            <a:off x="6367998" y="3325508"/>
            <a:ext cx="3971945" cy="1477328"/>
          </a:xfrm>
          <a:prstGeom prst="rect">
            <a:avLst/>
          </a:prstGeom>
          <a:noFill/>
        </p:spPr>
        <p:txBody>
          <a:bodyPr wrap="square" rtlCol="0">
            <a:spAutoFit/>
          </a:bodyPr>
          <a:lstStyle/>
          <a:p>
            <a:pPr algn="ctr"/>
            <a:r>
              <a:rPr lang="es-AR" sz="2400" dirty="0"/>
              <a:t>“Juntar” provincias con perfiles socioeconómicos y geográficos similares.</a:t>
            </a:r>
          </a:p>
          <a:p>
            <a:endParaRPr lang="es-AR" dirty="0"/>
          </a:p>
        </p:txBody>
      </p:sp>
    </p:spTree>
    <p:extLst>
      <p:ext uri="{BB962C8B-B14F-4D97-AF65-F5344CB8AC3E}">
        <p14:creationId xmlns:p14="http://schemas.microsoft.com/office/powerpoint/2010/main" val="1017038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 name="Рисунок 4">
            <a:extLst>
              <a:ext uri="{FF2B5EF4-FFF2-40B4-BE49-F238E27FC236}">
                <a16:creationId xmlns:a16="http://schemas.microsoft.com/office/drawing/2014/main" id="{639AE986-AD45-C64E-A05A-67DEB1B23CF8}"/>
              </a:ext>
            </a:extLst>
          </p:cNvPr>
          <p:cNvSpPr>
            <a:spLocks noGrp="1"/>
          </p:cNvSpPr>
          <p:nvPr/>
        </p:nvSpPr>
        <p:spPr bwMode="auto">
          <a:xfrm>
            <a:off x="6096001" y="1489117"/>
            <a:ext cx="5059679" cy="4159486"/>
          </a:xfrm>
          <a:custGeom>
            <a:avLst/>
            <a:gdLst>
              <a:gd name="T0" fmla="*/ 0 w 2586968"/>
              <a:gd name="T1" fmla="*/ 0 h 4630995"/>
              <a:gd name="T2" fmla="*/ 2586968 w 2586968"/>
              <a:gd name="T3" fmla="*/ 0 h 4630995"/>
              <a:gd name="T4" fmla="*/ 2586968 w 2586968"/>
              <a:gd name="T5" fmla="*/ 4630995 h 4630995"/>
              <a:gd name="T6" fmla="*/ 0 w 2586968"/>
              <a:gd name="T7" fmla="*/ 4630995 h 46309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86968" h="4630995">
                <a:moveTo>
                  <a:pt x="0" y="0"/>
                </a:moveTo>
                <a:lnTo>
                  <a:pt x="2586968" y="0"/>
                </a:lnTo>
                <a:lnTo>
                  <a:pt x="2586968" y="4630995"/>
                </a:lnTo>
                <a:lnTo>
                  <a:pt x="0" y="463099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3" name="CuadroTexto 2">
            <a:extLst>
              <a:ext uri="{FF2B5EF4-FFF2-40B4-BE49-F238E27FC236}">
                <a16:creationId xmlns:a16="http://schemas.microsoft.com/office/drawing/2014/main" id="{34949636-AEE8-F14A-BDE6-01F8E4E8FFAA}"/>
              </a:ext>
            </a:extLst>
          </p:cNvPr>
          <p:cNvSpPr txBox="1"/>
          <p:nvPr/>
        </p:nvSpPr>
        <p:spPr>
          <a:xfrm>
            <a:off x="412699" y="1036217"/>
            <a:ext cx="7722358" cy="461665"/>
          </a:xfrm>
          <a:prstGeom prst="rect">
            <a:avLst/>
          </a:prstGeom>
          <a:noFill/>
        </p:spPr>
        <p:txBody>
          <a:bodyPr wrap="square" rtlCol="0">
            <a:spAutoFit/>
          </a:bodyPr>
          <a:lstStyle/>
          <a:p>
            <a:r>
              <a:rPr lang="es-AR" sz="2400" b="1" dirty="0">
                <a:solidFill>
                  <a:srgbClr val="A68653"/>
                </a:solidFill>
              </a:rPr>
              <a:t>¿</a:t>
            </a:r>
            <a:r>
              <a:rPr lang="es-AR" sz="2400" b="1" dirty="0" err="1">
                <a:solidFill>
                  <a:srgbClr val="A68653"/>
                </a:solidFill>
              </a:rPr>
              <a:t>Cúales</a:t>
            </a:r>
            <a:r>
              <a:rPr lang="es-AR" sz="2400" b="1" dirty="0">
                <a:solidFill>
                  <a:srgbClr val="A68653"/>
                </a:solidFill>
              </a:rPr>
              <a:t> son las características óptimas seleccionadas?</a:t>
            </a:r>
          </a:p>
        </p:txBody>
      </p:sp>
      <p:sp>
        <p:nvSpPr>
          <p:cNvPr id="4" name="CuadroTexto 3">
            <a:extLst>
              <a:ext uri="{FF2B5EF4-FFF2-40B4-BE49-F238E27FC236}">
                <a16:creationId xmlns:a16="http://schemas.microsoft.com/office/drawing/2014/main" id="{D94F15AE-4B35-A24C-911C-60CF03DA5327}"/>
              </a:ext>
            </a:extLst>
          </p:cNvPr>
          <p:cNvSpPr txBox="1"/>
          <p:nvPr/>
        </p:nvSpPr>
        <p:spPr>
          <a:xfrm>
            <a:off x="4273878" y="2733575"/>
            <a:ext cx="3720313" cy="4103239"/>
          </a:xfrm>
          <a:prstGeom prst="rect">
            <a:avLst/>
          </a:prstGeom>
          <a:noFill/>
        </p:spPr>
        <p:txBody>
          <a:bodyPr wrap="square" rtlCol="0">
            <a:spAutoFit/>
          </a:bodyPr>
          <a:lstStyle/>
          <a:p>
            <a:pPr marL="285750" indent="-285750">
              <a:buFont typeface="Arial" panose="020B0604020202020204" pitchFamily="34" charset="0"/>
              <a:buChar char="•"/>
            </a:pPr>
            <a:r>
              <a:rPr lang="es-ES" sz="2000" dirty="0"/>
              <a:t>Exportaciones PC promedio.</a:t>
            </a:r>
          </a:p>
          <a:p>
            <a:pPr marL="285750" indent="-285750">
              <a:buFont typeface="Arial" panose="020B0604020202020204" pitchFamily="34" charset="0"/>
              <a:buChar char="•"/>
            </a:pPr>
            <a:r>
              <a:rPr lang="es-ES" sz="2000" dirty="0"/>
              <a:t>Demanda de energía eléctrica PC.</a:t>
            </a:r>
          </a:p>
          <a:p>
            <a:pPr marL="285750" indent="-285750">
              <a:buFont typeface="Arial" panose="020B0604020202020204" pitchFamily="34" charset="0"/>
              <a:buChar char="•"/>
            </a:pPr>
            <a:r>
              <a:rPr lang="es-ES" sz="2000" dirty="0"/>
              <a:t>Tasa de actividad.</a:t>
            </a:r>
          </a:p>
          <a:p>
            <a:pPr marL="285750" indent="-285750">
              <a:buFont typeface="Arial" panose="020B0604020202020204" pitchFamily="34" charset="0"/>
              <a:buChar char="•"/>
            </a:pPr>
            <a:r>
              <a:rPr lang="es-ES" sz="2000" dirty="0"/>
              <a:t>Cantidad de empresas cada 100.000 hab.</a:t>
            </a:r>
          </a:p>
          <a:p>
            <a:pPr marL="285750" indent="-285750">
              <a:buFont typeface="Arial" panose="020B0604020202020204" pitchFamily="34" charset="0"/>
              <a:buChar char="•"/>
            </a:pPr>
            <a:r>
              <a:rPr lang="es-ES" sz="2000" dirty="0"/>
              <a:t>Remuneración real de los trabajadores.</a:t>
            </a:r>
          </a:p>
          <a:p>
            <a:pPr marL="285750" indent="-285750">
              <a:buFont typeface="Arial" panose="020B0604020202020204" pitchFamily="34" charset="0"/>
              <a:buChar char="•"/>
            </a:pPr>
            <a:r>
              <a:rPr lang="es-ES" sz="2000" dirty="0"/>
              <a:t>% de empleados en los distintos sectores de actividad.</a:t>
            </a:r>
          </a:p>
          <a:p>
            <a:pPr marL="285750" indent="-285750">
              <a:buFont typeface="Arial" panose="020B0604020202020204" pitchFamily="34" charset="0"/>
              <a:buChar char="•"/>
            </a:pPr>
            <a:r>
              <a:rPr lang="es-ES" sz="2000" dirty="0"/>
              <a:t>% de participación en el total de RON y TOP.</a:t>
            </a:r>
            <a:endParaRPr lang="es-AR" sz="2000" dirty="0"/>
          </a:p>
          <a:p>
            <a:pPr>
              <a:lnSpc>
                <a:spcPct val="200000"/>
              </a:lnSpc>
            </a:pPr>
            <a:endParaRPr lang="es-AR" sz="1200" dirty="0"/>
          </a:p>
        </p:txBody>
      </p:sp>
      <p:sp>
        <p:nvSpPr>
          <p:cNvPr id="2" name="CuadroTexto 1">
            <a:extLst>
              <a:ext uri="{FF2B5EF4-FFF2-40B4-BE49-F238E27FC236}">
                <a16:creationId xmlns:a16="http://schemas.microsoft.com/office/drawing/2014/main" id="{EDA23440-9D11-5045-9E0A-294F61CDAE69}"/>
              </a:ext>
            </a:extLst>
          </p:cNvPr>
          <p:cNvSpPr txBox="1"/>
          <p:nvPr/>
        </p:nvSpPr>
        <p:spPr>
          <a:xfrm>
            <a:off x="412698" y="2733575"/>
            <a:ext cx="3291840" cy="2554545"/>
          </a:xfrm>
          <a:prstGeom prst="rect">
            <a:avLst/>
          </a:prstGeom>
          <a:noFill/>
        </p:spPr>
        <p:txBody>
          <a:bodyPr wrap="square" rtlCol="0">
            <a:spAutoFit/>
          </a:bodyPr>
          <a:lstStyle/>
          <a:p>
            <a:pPr marL="285750" indent="-285750">
              <a:buFont typeface="Arial" panose="020B0604020202020204" pitchFamily="34" charset="0"/>
              <a:buChar char="•"/>
            </a:pPr>
            <a:r>
              <a:rPr lang="es-AR" sz="2000" dirty="0"/>
              <a:t>Tasa de promoción efectiva secundaria.</a:t>
            </a:r>
          </a:p>
          <a:p>
            <a:pPr marL="285750" indent="-285750">
              <a:buFont typeface="Arial" panose="020B0604020202020204" pitchFamily="34" charset="0"/>
              <a:buChar char="•"/>
            </a:pPr>
            <a:r>
              <a:rPr lang="es-AR" sz="2000" dirty="0"/>
              <a:t>Tasa de mortalidad infantil C/ 1.000 nacidos vivos.</a:t>
            </a:r>
          </a:p>
          <a:p>
            <a:pPr marL="285750" indent="-285750">
              <a:buFont typeface="Arial" panose="020B0604020202020204" pitchFamily="34" charset="0"/>
              <a:buChar char="•"/>
            </a:pPr>
            <a:r>
              <a:rPr lang="es-AR" sz="2000" dirty="0"/>
              <a:t>Indicadores de homicidios, robos, violaciones y muertes en accidentes de tránsito C/ 100.000 hab.</a:t>
            </a:r>
          </a:p>
        </p:txBody>
      </p:sp>
      <p:sp>
        <p:nvSpPr>
          <p:cNvPr id="13" name="CuadroTexto 12">
            <a:extLst>
              <a:ext uri="{FF2B5EF4-FFF2-40B4-BE49-F238E27FC236}">
                <a16:creationId xmlns:a16="http://schemas.microsoft.com/office/drawing/2014/main" id="{33FF2995-D3AA-2D48-B3CB-383A2B5987A0}"/>
              </a:ext>
            </a:extLst>
          </p:cNvPr>
          <p:cNvSpPr txBox="1"/>
          <p:nvPr/>
        </p:nvSpPr>
        <p:spPr>
          <a:xfrm>
            <a:off x="661720" y="1747714"/>
            <a:ext cx="2793797" cy="830997"/>
          </a:xfrm>
          <a:prstGeom prst="rect">
            <a:avLst/>
          </a:prstGeom>
          <a:noFill/>
        </p:spPr>
        <p:txBody>
          <a:bodyPr wrap="square" rtlCol="0">
            <a:spAutoFit/>
          </a:bodyPr>
          <a:lstStyle/>
          <a:p>
            <a:pPr algn="ctr"/>
            <a:r>
              <a:rPr lang="es-AR" sz="2400" b="1" dirty="0">
                <a:solidFill>
                  <a:srgbClr val="A68653"/>
                </a:solidFill>
              </a:rPr>
              <a:t>Factores </a:t>
            </a:r>
          </a:p>
          <a:p>
            <a:pPr algn="ctr"/>
            <a:r>
              <a:rPr lang="es-AR" sz="2400" b="1" dirty="0">
                <a:solidFill>
                  <a:srgbClr val="A68653"/>
                </a:solidFill>
              </a:rPr>
              <a:t>Sociodemográficos</a:t>
            </a:r>
          </a:p>
        </p:txBody>
      </p:sp>
      <p:sp>
        <p:nvSpPr>
          <p:cNvPr id="14" name="CuadroTexto 13">
            <a:extLst>
              <a:ext uri="{FF2B5EF4-FFF2-40B4-BE49-F238E27FC236}">
                <a16:creationId xmlns:a16="http://schemas.microsoft.com/office/drawing/2014/main" id="{E77B5D45-B341-6048-A00F-4CEEC4895A67}"/>
              </a:ext>
            </a:extLst>
          </p:cNvPr>
          <p:cNvSpPr txBox="1"/>
          <p:nvPr/>
        </p:nvSpPr>
        <p:spPr>
          <a:xfrm>
            <a:off x="4699101" y="1766105"/>
            <a:ext cx="2793797" cy="830997"/>
          </a:xfrm>
          <a:prstGeom prst="rect">
            <a:avLst/>
          </a:prstGeom>
          <a:noFill/>
        </p:spPr>
        <p:txBody>
          <a:bodyPr wrap="square" rtlCol="0">
            <a:spAutoFit/>
          </a:bodyPr>
          <a:lstStyle/>
          <a:p>
            <a:pPr algn="ctr"/>
            <a:r>
              <a:rPr lang="es-AR" sz="2400" b="1" dirty="0">
                <a:solidFill>
                  <a:srgbClr val="A68653"/>
                </a:solidFill>
              </a:rPr>
              <a:t>Factores </a:t>
            </a:r>
          </a:p>
          <a:p>
            <a:pPr algn="ctr"/>
            <a:r>
              <a:rPr lang="es-AR" sz="2400" b="1" dirty="0">
                <a:solidFill>
                  <a:srgbClr val="A68653"/>
                </a:solidFill>
              </a:rPr>
              <a:t>Económicos</a:t>
            </a:r>
          </a:p>
        </p:txBody>
      </p:sp>
      <p:sp>
        <p:nvSpPr>
          <p:cNvPr id="15" name="CuadroTexto 14">
            <a:extLst>
              <a:ext uri="{FF2B5EF4-FFF2-40B4-BE49-F238E27FC236}">
                <a16:creationId xmlns:a16="http://schemas.microsoft.com/office/drawing/2014/main" id="{CB468B8B-AC5C-E84E-803F-99F3C09EA9AB}"/>
              </a:ext>
            </a:extLst>
          </p:cNvPr>
          <p:cNvSpPr txBox="1"/>
          <p:nvPr/>
        </p:nvSpPr>
        <p:spPr>
          <a:xfrm>
            <a:off x="8660652" y="1747714"/>
            <a:ext cx="2793797" cy="830997"/>
          </a:xfrm>
          <a:prstGeom prst="rect">
            <a:avLst/>
          </a:prstGeom>
          <a:noFill/>
        </p:spPr>
        <p:txBody>
          <a:bodyPr wrap="square" rtlCol="0">
            <a:spAutoFit/>
          </a:bodyPr>
          <a:lstStyle/>
          <a:p>
            <a:pPr algn="ctr"/>
            <a:r>
              <a:rPr lang="es-AR" sz="2400" b="1" dirty="0">
                <a:solidFill>
                  <a:srgbClr val="A68653"/>
                </a:solidFill>
              </a:rPr>
              <a:t>Factores </a:t>
            </a:r>
          </a:p>
          <a:p>
            <a:pPr algn="ctr"/>
            <a:r>
              <a:rPr lang="es-AR" sz="2400" b="1" dirty="0">
                <a:solidFill>
                  <a:srgbClr val="A68653"/>
                </a:solidFill>
              </a:rPr>
              <a:t>Geográficos</a:t>
            </a:r>
          </a:p>
        </p:txBody>
      </p:sp>
      <p:sp>
        <p:nvSpPr>
          <p:cNvPr id="19" name="CuadroTexto 18">
            <a:extLst>
              <a:ext uri="{FF2B5EF4-FFF2-40B4-BE49-F238E27FC236}">
                <a16:creationId xmlns:a16="http://schemas.microsoft.com/office/drawing/2014/main" id="{7B251096-0EC6-784D-95A9-277B114580DC}"/>
              </a:ext>
            </a:extLst>
          </p:cNvPr>
          <p:cNvSpPr txBox="1"/>
          <p:nvPr/>
        </p:nvSpPr>
        <p:spPr>
          <a:xfrm>
            <a:off x="8547127" y="2733575"/>
            <a:ext cx="2538373" cy="1948803"/>
          </a:xfrm>
          <a:prstGeom prst="rect">
            <a:avLst/>
          </a:prstGeom>
          <a:noFill/>
        </p:spPr>
        <p:txBody>
          <a:bodyPr wrap="square" rtlCol="0">
            <a:spAutoFit/>
          </a:bodyPr>
          <a:lstStyle/>
          <a:p>
            <a:pPr marL="285750" indent="-285750">
              <a:buFont typeface="Arial" panose="020B0604020202020204" pitchFamily="34" charset="0"/>
              <a:buChar char="•"/>
            </a:pPr>
            <a:r>
              <a:rPr lang="es-AR" sz="2000" dirty="0"/>
              <a:t>NOA.</a:t>
            </a:r>
          </a:p>
          <a:p>
            <a:pPr marL="285750" indent="-285750">
              <a:buFont typeface="Arial" panose="020B0604020202020204" pitchFamily="34" charset="0"/>
              <a:buChar char="•"/>
            </a:pPr>
            <a:r>
              <a:rPr lang="es-AR" sz="2000" dirty="0"/>
              <a:t>NEA.</a:t>
            </a:r>
          </a:p>
          <a:p>
            <a:pPr marL="285750" indent="-285750">
              <a:buFont typeface="Arial" panose="020B0604020202020204" pitchFamily="34" charset="0"/>
              <a:buChar char="•"/>
            </a:pPr>
            <a:r>
              <a:rPr lang="es-AR" sz="2000" dirty="0"/>
              <a:t>Nuevo Cuyo.</a:t>
            </a:r>
          </a:p>
          <a:p>
            <a:pPr marL="285750" indent="-285750">
              <a:buFont typeface="Arial" panose="020B0604020202020204" pitchFamily="34" charset="0"/>
              <a:buChar char="•"/>
            </a:pPr>
            <a:r>
              <a:rPr lang="es-AR" sz="2000" dirty="0"/>
              <a:t>Centro y GBA.</a:t>
            </a:r>
          </a:p>
          <a:p>
            <a:pPr marL="285750" indent="-285750">
              <a:buFont typeface="Arial" panose="020B0604020202020204" pitchFamily="34" charset="0"/>
              <a:buChar char="•"/>
            </a:pPr>
            <a:r>
              <a:rPr lang="es-AR" sz="2000" dirty="0"/>
              <a:t>Patagonia.</a:t>
            </a:r>
          </a:p>
          <a:p>
            <a:pPr>
              <a:lnSpc>
                <a:spcPct val="200000"/>
              </a:lnSpc>
            </a:pPr>
            <a:endParaRPr lang="es-AR" sz="1200" dirty="0"/>
          </a:p>
        </p:txBody>
      </p:sp>
      <p:cxnSp>
        <p:nvCxnSpPr>
          <p:cNvPr id="6" name="Conector recto 5">
            <a:extLst>
              <a:ext uri="{FF2B5EF4-FFF2-40B4-BE49-F238E27FC236}">
                <a16:creationId xmlns:a16="http://schemas.microsoft.com/office/drawing/2014/main" id="{C69A7D8F-BE41-714A-9BA0-E19729AFB2FB}"/>
              </a:ext>
            </a:extLst>
          </p:cNvPr>
          <p:cNvCxnSpPr>
            <a:cxnSpLocks/>
          </p:cNvCxnSpPr>
          <p:nvPr/>
        </p:nvCxnSpPr>
        <p:spPr>
          <a:xfrm>
            <a:off x="4059936" y="2353056"/>
            <a:ext cx="0" cy="3901440"/>
          </a:xfrm>
          <a:prstGeom prst="line">
            <a:avLst/>
          </a:prstGeom>
          <a:ln w="38100">
            <a:solidFill>
              <a:srgbClr val="25336A"/>
            </a:solidFill>
            <a:prstDash val="sysDot"/>
          </a:ln>
        </p:spPr>
        <p:style>
          <a:lnRef idx="1">
            <a:schemeClr val="accent1"/>
          </a:lnRef>
          <a:fillRef idx="0">
            <a:schemeClr val="accent1"/>
          </a:fillRef>
          <a:effectRef idx="0">
            <a:schemeClr val="accent1"/>
          </a:effectRef>
          <a:fontRef idx="minor">
            <a:schemeClr val="tx1"/>
          </a:fontRef>
        </p:style>
      </p:cxnSp>
      <p:cxnSp>
        <p:nvCxnSpPr>
          <p:cNvPr id="20" name="Conector recto 19">
            <a:extLst>
              <a:ext uri="{FF2B5EF4-FFF2-40B4-BE49-F238E27FC236}">
                <a16:creationId xmlns:a16="http://schemas.microsoft.com/office/drawing/2014/main" id="{AD4D34F2-7CEE-F346-B029-1DCFAFFFD631}"/>
              </a:ext>
            </a:extLst>
          </p:cNvPr>
          <p:cNvCxnSpPr>
            <a:cxnSpLocks/>
          </p:cNvCxnSpPr>
          <p:nvPr/>
        </p:nvCxnSpPr>
        <p:spPr>
          <a:xfrm>
            <a:off x="8135057" y="2353056"/>
            <a:ext cx="0" cy="3901440"/>
          </a:xfrm>
          <a:prstGeom prst="line">
            <a:avLst/>
          </a:prstGeom>
          <a:ln w="38100">
            <a:solidFill>
              <a:srgbClr val="25336A"/>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390504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Economic Consulting by Slidesgo">
  <a:themeElements>
    <a:clrScheme name="Simple Light">
      <a:dk1>
        <a:srgbClr val="7791D1"/>
      </a:dk1>
      <a:lt1>
        <a:srgbClr val="F8F8F8"/>
      </a:lt1>
      <a:dk2>
        <a:srgbClr val="4665AE"/>
      </a:dk2>
      <a:lt2>
        <a:srgbClr val="364E87"/>
      </a:lt2>
      <a:accent1>
        <a:srgbClr val="4665AE"/>
      </a:accent1>
      <a:accent2>
        <a:srgbClr val="7791D1"/>
      </a:accent2>
      <a:accent3>
        <a:srgbClr val="4665AE"/>
      </a:accent3>
      <a:accent4>
        <a:srgbClr val="F8F8F8"/>
      </a:accent4>
      <a:accent5>
        <a:srgbClr val="FFFFFF"/>
      </a:accent5>
      <a:accent6>
        <a:srgbClr val="B7C6EB"/>
      </a:accent6>
      <a:hlink>
        <a:srgbClr val="4665A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12438</TotalTime>
  <Words>2921</Words>
  <Application>Microsoft Macintosh PowerPoint</Application>
  <PresentationFormat>Panorámica</PresentationFormat>
  <Paragraphs>306</Paragraphs>
  <Slides>34</Slides>
  <Notes>9</Notes>
  <HiddenSlides>6</HiddenSlides>
  <MMClips>0</MMClips>
  <ScaleCrop>false</ScaleCrop>
  <HeadingPairs>
    <vt:vector size="6" baseType="variant">
      <vt:variant>
        <vt:lpstr>Fuentes usadas</vt:lpstr>
      </vt:variant>
      <vt:variant>
        <vt:i4>13</vt:i4>
      </vt:variant>
      <vt:variant>
        <vt:lpstr>Tema</vt:lpstr>
      </vt:variant>
      <vt:variant>
        <vt:i4>2</vt:i4>
      </vt:variant>
      <vt:variant>
        <vt:lpstr>Títulos de diapositiva</vt:lpstr>
      </vt:variant>
      <vt:variant>
        <vt:i4>34</vt:i4>
      </vt:variant>
    </vt:vector>
  </HeadingPairs>
  <TitlesOfParts>
    <vt:vector size="49" baseType="lpstr">
      <vt:lpstr>Arial</vt:lpstr>
      <vt:lpstr>Calibri</vt:lpstr>
      <vt:lpstr>Calibri Light</vt:lpstr>
      <vt:lpstr>Gill Sans</vt:lpstr>
      <vt:lpstr>Khula</vt:lpstr>
      <vt:lpstr>Lato</vt:lpstr>
      <vt:lpstr>Livvic</vt:lpstr>
      <vt:lpstr>Montserrat</vt:lpstr>
      <vt:lpstr>Roboto</vt:lpstr>
      <vt:lpstr>Roboto Black</vt:lpstr>
      <vt:lpstr>Roboto Condensed Light</vt:lpstr>
      <vt:lpstr>Roboto Medium</vt:lpstr>
      <vt:lpstr>Source Sans Pro</vt:lpstr>
      <vt:lpstr>Tema de Office</vt:lpstr>
      <vt:lpstr>Economic Consulting by Slidesgo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LOREM IPSUM</dc:title>
  <dc:creator>Microsoft Office User</dc:creator>
  <cp:lastModifiedBy>Alejandro Chaín</cp:lastModifiedBy>
  <cp:revision>48</cp:revision>
  <dcterms:created xsi:type="dcterms:W3CDTF">2021-09-28T01:10:09Z</dcterms:created>
  <dcterms:modified xsi:type="dcterms:W3CDTF">2021-12-13T06:44:15Z</dcterms:modified>
</cp:coreProperties>
</file>